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8" r:id="rId3"/>
    <p:sldId id="286" r:id="rId4"/>
    <p:sldId id="271" r:id="rId5"/>
    <p:sldId id="291" r:id="rId6"/>
    <p:sldId id="260" r:id="rId7"/>
    <p:sldId id="285" r:id="rId8"/>
    <p:sldId id="262" r:id="rId9"/>
    <p:sldId id="289" r:id="rId10"/>
    <p:sldId id="288" r:id="rId11"/>
    <p:sldId id="265" r:id="rId12"/>
    <p:sldId id="293" r:id="rId13"/>
    <p:sldId id="292" r:id="rId14"/>
    <p:sldId id="303" r:id="rId15"/>
    <p:sldId id="302" r:id="rId16"/>
    <p:sldId id="304" r:id="rId17"/>
    <p:sldId id="305" r:id="rId18"/>
    <p:sldId id="307" r:id="rId19"/>
    <p:sldId id="308" r:id="rId20"/>
    <p:sldId id="309" r:id="rId21"/>
    <p:sldId id="310" r:id="rId22"/>
    <p:sldId id="311" r:id="rId23"/>
    <p:sldId id="314" r:id="rId24"/>
    <p:sldId id="294" r:id="rId25"/>
    <p:sldId id="296" r:id="rId26"/>
    <p:sldId id="295" r:id="rId27"/>
    <p:sldId id="277" r:id="rId28"/>
    <p:sldId id="313" r:id="rId29"/>
    <p:sldId id="301" r:id="rId30"/>
  </p:sldIdLst>
  <p:sldSz cx="9144000" cy="5143500" type="screen16x9"/>
  <p:notesSz cx="6858000" cy="9144000"/>
  <p:embeddedFontLst>
    <p:embeddedFont>
      <p:font typeface="Barlow Light" panose="020B060402020202020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Barlow" panose="020B0604020202020204" charset="0"/>
      <p:regular r:id="rId44"/>
      <p:bold r:id="rId45"/>
      <p:italic r:id="rId46"/>
      <p:boldItalic r:id="rId47"/>
    </p:embeddedFont>
    <p:embeddedFont>
      <p:font typeface="Raleway SemiBold" panose="020B0604020202020204" charset="0"/>
      <p:regular r:id="rId48"/>
      <p:bold r:id="rId49"/>
      <p:italic r:id="rId50"/>
      <p:boldItalic r:id="rId51"/>
    </p:embeddedFont>
    <p:embeddedFont>
      <p:font typeface="Raleway" panose="020B0604020202020204" charset="0"/>
      <p:regular r:id="rId52"/>
      <p:bold r:id="rId53"/>
      <p:italic r:id="rId54"/>
      <p:boldItalic r:id="rId55"/>
    </p:embeddedFont>
    <p:embeddedFont>
      <p:font typeface="Barlow SemiBold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2D3FA0B4-1BAE-43B4-AFB4-A675ACF990F7}">
          <p14:sldIdLst>
            <p14:sldId id="256"/>
            <p14:sldId id="258"/>
            <p14:sldId id="286"/>
            <p14:sldId id="271"/>
            <p14:sldId id="291"/>
            <p14:sldId id="260"/>
            <p14:sldId id="285"/>
            <p14:sldId id="262"/>
            <p14:sldId id="289"/>
            <p14:sldId id="288"/>
            <p14:sldId id="265"/>
            <p14:sldId id="293"/>
            <p14:sldId id="292"/>
            <p14:sldId id="303"/>
            <p14:sldId id="302"/>
            <p14:sldId id="304"/>
            <p14:sldId id="305"/>
            <p14:sldId id="307"/>
            <p14:sldId id="308"/>
            <p14:sldId id="309"/>
            <p14:sldId id="310"/>
            <p14:sldId id="311"/>
            <p14:sldId id="314"/>
            <p14:sldId id="294"/>
            <p14:sldId id="296"/>
            <p14:sldId id="295"/>
            <p14:sldId id="277"/>
            <p14:sldId id="313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86BA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9A7DE4-5352-466A-AA06-23C1C248271C}">
  <a:tblStyle styleId="{029A7DE4-5352-466A-AA06-23C1C24827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68" y="366"/>
      </p:cViewPr>
      <p:guideLst>
        <p:guide orient="horz" pos="15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847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522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492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16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508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622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8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32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583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541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69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15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433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913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266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34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740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05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880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2643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34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74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73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80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2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556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28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583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471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15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057140" y="413204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784705" y="2700806"/>
            <a:ext cx="3797532" cy="4268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/>
            <a:r>
              <a:rPr lang="en" sz="2400" smtClean="0">
                <a:solidFill>
                  <a:schemeClr val="bg1">
                    <a:lumMod val="50000"/>
                  </a:schemeClr>
                </a:solidFill>
              </a:rPr>
              <a:t>Take a look. Read a book.</a:t>
            </a:r>
            <a:endParaRPr sz="3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5" b="89831" l="3518" r="94975">
                        <a14:foregroundMark x1="16332" y1="68644" x2="16332" y2="68644"/>
                        <a14:foregroundMark x1="3518" y1="51695" x2="3518" y2="51695"/>
                        <a14:foregroundMark x1="33166" y1="51695" x2="33166" y2="51695"/>
                        <a14:foregroundMark x1="44975" y1="54237" x2="44975" y2="54237"/>
                        <a14:foregroundMark x1="49246" y1="45763" x2="49246" y2="45763"/>
                        <a14:foregroundMark x1="61307" y1="54237" x2="61307" y2="54237"/>
                        <a14:foregroundMark x1="78141" y1="51695" x2="78141" y2="51695"/>
                        <a14:foregroundMark x1="86683" y1="54237" x2="86683" y2="54237"/>
                        <a14:foregroundMark x1="94975" y1="54237" x2="94975" y2="542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0" y="1548797"/>
            <a:ext cx="3676676" cy="1090071"/>
          </a:xfrm>
          <a:prstGeom prst="rect">
            <a:avLst/>
          </a:prstGeom>
        </p:spPr>
      </p:pic>
      <p:sp>
        <p:nvSpPr>
          <p:cNvPr id="339" name="Google Shape;338;p12"/>
          <p:cNvSpPr txBox="1">
            <a:spLocks/>
          </p:cNvSpPr>
          <p:nvPr/>
        </p:nvSpPr>
        <p:spPr>
          <a:xfrm>
            <a:off x="4635500" y="4512255"/>
            <a:ext cx="4456667" cy="62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2400" smtClean="0">
                <a:solidFill>
                  <a:srgbClr val="3786BA"/>
                </a:solidFill>
              </a:rPr>
              <a:t>FUTURE Program 4.0 – </a:t>
            </a:r>
            <a:r>
              <a:rPr lang="en-US" sz="2400" smtClean="0">
                <a:solidFill>
                  <a:srgbClr val="3786BA"/>
                </a:solidFill>
              </a:rPr>
              <a:t>Phase </a:t>
            </a:r>
            <a:r>
              <a:rPr lang="en-US" sz="2400" smtClean="0">
                <a:solidFill>
                  <a:srgbClr val="3786BA"/>
                </a:solidFill>
              </a:rPr>
              <a:t>1</a:t>
            </a:r>
            <a:endParaRPr lang="en-US" sz="2400">
              <a:solidFill>
                <a:srgbClr val="3786B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8014" y="2198882"/>
            <a:ext cx="4676700" cy="6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How?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160698" y="2948058"/>
            <a:ext cx="3043002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 works?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smtClean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460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User (Customer)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choose books and search for 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</a:t>
            </a:r>
            <a:r>
              <a:rPr lang="en-US" smtClean="0"/>
              <a:t>buy books. </a:t>
            </a:r>
            <a:endParaRPr lang="en-US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read my </a:t>
            </a:r>
            <a:r>
              <a:rPr lang="en-US" smtClean="0"/>
              <a:t>books</a:t>
            </a:r>
            <a:r>
              <a:rPr lang="en-US" smtClean="0"/>
              <a:t>.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Flowchart: Off-page Connector 3"/>
          <p:cNvSpPr/>
          <p:nvPr/>
        </p:nvSpPr>
        <p:spPr>
          <a:xfrm>
            <a:off x="4569897" y="12942"/>
            <a:ext cx="4574892" cy="51368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979"/>
              <a:gd name="connsiteX1" fmla="*/ 10000 w 10000"/>
              <a:gd name="connsiteY1" fmla="*/ 0 h 9979"/>
              <a:gd name="connsiteX2" fmla="*/ 10000 w 10000"/>
              <a:gd name="connsiteY2" fmla="*/ 8000 h 9979"/>
              <a:gd name="connsiteX3" fmla="*/ 8490 w 10000"/>
              <a:gd name="connsiteY3" fmla="*/ 9979 h 9979"/>
              <a:gd name="connsiteX4" fmla="*/ 0 w 10000"/>
              <a:gd name="connsiteY4" fmla="*/ 8000 h 9979"/>
              <a:gd name="connsiteX5" fmla="*/ 0 w 10000"/>
              <a:gd name="connsiteY5" fmla="*/ 0 h 997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922 w 10000"/>
              <a:gd name="connsiteY2" fmla="*/ 8876 h 10000"/>
              <a:gd name="connsiteX3" fmla="*/ 8490 w 10000"/>
              <a:gd name="connsiteY3" fmla="*/ 10000 h 10000"/>
              <a:gd name="connsiteX4" fmla="*/ 0 w 10000"/>
              <a:gd name="connsiteY4" fmla="*/ 8017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0 w 10007"/>
              <a:gd name="connsiteY2" fmla="*/ 8897 h 10000"/>
              <a:gd name="connsiteX3" fmla="*/ 8490 w 10007"/>
              <a:gd name="connsiteY3" fmla="*/ 10000 h 10000"/>
              <a:gd name="connsiteX4" fmla="*/ 0 w 10007"/>
              <a:gd name="connsiteY4" fmla="*/ 8017 h 10000"/>
              <a:gd name="connsiteX5" fmla="*/ 0 w 10007"/>
              <a:gd name="connsiteY5" fmla="*/ 0 h 10000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0 w 10007"/>
              <a:gd name="connsiteY4" fmla="*/ 8017 h 10021"/>
              <a:gd name="connsiteX5" fmla="*/ 0 w 10007"/>
              <a:gd name="connsiteY5" fmla="*/ 0 h 10021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26 w 10007"/>
              <a:gd name="connsiteY4" fmla="*/ 10008 h 10021"/>
              <a:gd name="connsiteX5" fmla="*/ 0 w 10007"/>
              <a:gd name="connsiteY5" fmla="*/ 0 h 10021"/>
              <a:gd name="connsiteX0" fmla="*/ 0 w 10007"/>
              <a:gd name="connsiteY0" fmla="*/ 0 h 10008"/>
              <a:gd name="connsiteX1" fmla="*/ 10000 w 10007"/>
              <a:gd name="connsiteY1" fmla="*/ 0 h 10008"/>
              <a:gd name="connsiteX2" fmla="*/ 10000 w 10007"/>
              <a:gd name="connsiteY2" fmla="*/ 8897 h 10008"/>
              <a:gd name="connsiteX3" fmla="*/ 8714 w 10007"/>
              <a:gd name="connsiteY3" fmla="*/ 10000 h 10008"/>
              <a:gd name="connsiteX4" fmla="*/ 26 w 10007"/>
              <a:gd name="connsiteY4" fmla="*/ 10008 h 10008"/>
              <a:gd name="connsiteX5" fmla="*/ 0 w 10007"/>
              <a:gd name="connsiteY5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" h="10008">
                <a:moveTo>
                  <a:pt x="0" y="0"/>
                </a:moveTo>
                <a:lnTo>
                  <a:pt x="10000" y="0"/>
                </a:lnTo>
                <a:cubicBezTo>
                  <a:pt x="9974" y="2959"/>
                  <a:pt x="10026" y="5938"/>
                  <a:pt x="10000" y="8897"/>
                </a:cubicBezTo>
                <a:lnTo>
                  <a:pt x="8714" y="10000"/>
                </a:lnTo>
                <a:lnTo>
                  <a:pt x="26" y="10008"/>
                </a:lnTo>
                <a:cubicBezTo>
                  <a:pt x="17" y="6672"/>
                  <a:pt x="9" y="3336"/>
                  <a:pt x="0" y="0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lumMod val="20000"/>
                  <a:lumOff val="80000"/>
                </a:schemeClr>
              </a:gs>
              <a:gs pos="3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40" y="826307"/>
            <a:ext cx="1944878" cy="3457561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Log </a:t>
            </a: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Log in to Bookmart websites using user account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4" y="438231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63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4" r="553" b="620"/>
          <a:stretch/>
        </p:blipFill>
        <p:spPr>
          <a:xfrm>
            <a:off x="5392674" y="865865"/>
            <a:ext cx="1997461" cy="3456494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Register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Register to make new account in Bookmart.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51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845" y="826307"/>
            <a:ext cx="2013073" cy="3578796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Home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H</a:t>
            </a:r>
            <a:r>
              <a:rPr lang="en-US" sz="2400" smtClean="0">
                <a:solidFill>
                  <a:schemeClr val="lt1"/>
                </a:solidFill>
              </a:rPr>
              <a:t>o</a:t>
            </a:r>
            <a:r>
              <a:rPr lang="en" sz="2400" smtClean="0">
                <a:solidFill>
                  <a:schemeClr val="lt1"/>
                </a:solidFill>
              </a:rPr>
              <a:t>me for user which connected to another features, include Categories and New Release Products.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921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00" t="210" r="480" b="501"/>
          <a:stretch/>
        </p:blipFill>
        <p:spPr>
          <a:xfrm>
            <a:off x="5395514" y="859577"/>
            <a:ext cx="1971057" cy="3456494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Categories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all available categories.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887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65" r="902" b="592"/>
          <a:stretch/>
        </p:blipFill>
        <p:spPr>
          <a:xfrm>
            <a:off x="1659425" y="827168"/>
            <a:ext cx="2138146" cy="3446566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Search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Search for product by keyword.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20869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73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503"/>
          <a:stretch/>
        </p:blipFill>
        <p:spPr>
          <a:xfrm>
            <a:off x="5400000" y="858370"/>
            <a:ext cx="1940435" cy="3456776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Product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information of a product.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62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Wishlist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Save user’s favorites product.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89" r="803" b="711"/>
          <a:stretch/>
        </p:blipFill>
        <p:spPr>
          <a:xfrm>
            <a:off x="1673772" y="822326"/>
            <a:ext cx="2066020" cy="35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3545" y="873303"/>
            <a:ext cx="1946890" cy="3441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Cart</a:t>
            </a:r>
            <a:endParaRPr lang="en-US" sz="3000" b="1" smtClean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all products saved in cart and total price.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19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93" t="227" r="300" b="265"/>
          <a:stretch/>
        </p:blipFill>
        <p:spPr>
          <a:xfrm>
            <a:off x="5392374" y="955497"/>
            <a:ext cx="1941324" cy="34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0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475231" y="2946287"/>
            <a:ext cx="1773062" cy="13396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Syntia</a:t>
            </a:r>
            <a:endParaRPr sz="2800"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82" name="Google Shape;382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1115640"/>
            <a:ext cx="2056011" cy="179901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</p:pic>
      <p:grpSp>
        <p:nvGrpSpPr>
          <p:cNvPr id="383" name="Google Shape;383;p14"/>
          <p:cNvGrpSpPr/>
          <p:nvPr/>
        </p:nvGrpSpPr>
        <p:grpSpPr>
          <a:xfrm>
            <a:off x="7575598" y="1654012"/>
            <a:ext cx="885996" cy="2673675"/>
            <a:chOff x="5678143" y="1151382"/>
            <a:chExt cx="345795" cy="1043508"/>
          </a:xfrm>
        </p:grpSpPr>
        <p:sp>
          <p:nvSpPr>
            <p:cNvPr id="384" name="Google Shape;384;p14"/>
            <p:cNvSpPr/>
            <p:nvPr/>
          </p:nvSpPr>
          <p:spPr>
            <a:xfrm>
              <a:off x="5678143" y="1995246"/>
              <a:ext cx="345795" cy="199644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81662" y="1153715"/>
              <a:ext cx="174078" cy="254926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76639" y="1337053"/>
              <a:ext cx="32518" cy="18836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5795186" y="1151382"/>
              <a:ext cx="83137" cy="102663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5811517" y="1263498"/>
              <a:ext cx="102898" cy="115088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5781607" y="1300507"/>
              <a:ext cx="149918" cy="172167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5808246" y="1159602"/>
              <a:ext cx="110823" cy="136345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5812703" y="1158869"/>
              <a:ext cx="110779" cy="104694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5898276" y="1323720"/>
              <a:ext cx="74471" cy="246223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831068" y="2061801"/>
              <a:ext cx="86995" cy="66513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831514" y="2082973"/>
              <a:ext cx="86563" cy="44990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764925" y="2047104"/>
              <a:ext cx="79862" cy="61873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5764880" y="2067438"/>
              <a:ext cx="79629" cy="41383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77722" y="1472916"/>
              <a:ext cx="170454" cy="59556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5770564" y="1458904"/>
              <a:ext cx="181538" cy="396087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5895126" y="1321170"/>
              <a:ext cx="61010" cy="76023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5777141" y="1300603"/>
              <a:ext cx="50825" cy="53396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379;p14"/>
          <p:cNvSpPr txBox="1">
            <a:spLocks/>
          </p:cNvSpPr>
          <p:nvPr/>
        </p:nvSpPr>
        <p:spPr>
          <a:xfrm>
            <a:off x="3645896" y="581237"/>
            <a:ext cx="2059046" cy="3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/>
              <a:t>HELLO!</a:t>
            </a:r>
          </a:p>
        </p:txBody>
      </p:sp>
      <p:sp>
        <p:nvSpPr>
          <p:cNvPr id="25" name="Google Shape;380;p14"/>
          <p:cNvSpPr txBox="1">
            <a:spLocks/>
          </p:cNvSpPr>
          <p:nvPr/>
        </p:nvSpPr>
        <p:spPr>
          <a:xfrm>
            <a:off x="-525298" y="2965908"/>
            <a:ext cx="4170410" cy="164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r">
              <a:buFont typeface="Barlow Light"/>
              <a:buNone/>
            </a:pPr>
            <a:r>
              <a:rPr lang="en-US" sz="2800" b="1" smtClean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Andrew Wijaya</a:t>
            </a:r>
          </a:p>
        </p:txBody>
      </p:sp>
      <p:pic>
        <p:nvPicPr>
          <p:cNvPr id="26" name="Google Shape;382;p1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15" y="1115640"/>
            <a:ext cx="2056011" cy="18253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5" y="1268885"/>
            <a:ext cx="1256038" cy="2982602"/>
          </a:xfrm>
          <a:prstGeom prst="rect">
            <a:avLst/>
          </a:prstGeom>
        </p:spPr>
      </p:pic>
      <p:grpSp>
        <p:nvGrpSpPr>
          <p:cNvPr id="27" name="Google Shape;3219;p58"/>
          <p:cNvGrpSpPr/>
          <p:nvPr/>
        </p:nvGrpSpPr>
        <p:grpSpPr>
          <a:xfrm>
            <a:off x="6199498" y="1309645"/>
            <a:ext cx="1351813" cy="1631307"/>
            <a:chOff x="3916200" y="1687420"/>
            <a:chExt cx="1174856" cy="1417763"/>
          </a:xfrm>
        </p:grpSpPr>
        <p:sp>
          <p:nvSpPr>
            <p:cNvPr id="28" name="Google Shape;3220;p58"/>
            <p:cNvSpPr/>
            <p:nvPr/>
          </p:nvSpPr>
          <p:spPr>
            <a:xfrm>
              <a:off x="4986285" y="2082724"/>
              <a:ext cx="39646" cy="209960"/>
            </a:xfrm>
            <a:custGeom>
              <a:avLst/>
              <a:gdLst/>
              <a:ahLst/>
              <a:cxnLst/>
              <a:rect l="l" t="t" r="r" b="b"/>
              <a:pathLst>
                <a:path w="1237" h="6551" extrusionOk="0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21;p58"/>
            <p:cNvSpPr/>
            <p:nvPr/>
          </p:nvSpPr>
          <p:spPr>
            <a:xfrm>
              <a:off x="4124653" y="2692668"/>
              <a:ext cx="4295" cy="93201"/>
            </a:xfrm>
            <a:custGeom>
              <a:avLst/>
              <a:gdLst/>
              <a:ahLst/>
              <a:cxnLst/>
              <a:rect l="l" t="t" r="r" b="b"/>
              <a:pathLst>
                <a:path w="134" h="2908" extrusionOk="0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22;p58"/>
            <p:cNvSpPr/>
            <p:nvPr/>
          </p:nvSpPr>
          <p:spPr>
            <a:xfrm>
              <a:off x="4124653" y="2506297"/>
              <a:ext cx="4295" cy="93233"/>
            </a:xfrm>
            <a:custGeom>
              <a:avLst/>
              <a:gdLst/>
              <a:ahLst/>
              <a:cxnLst/>
              <a:rect l="l" t="t" r="r" b="b"/>
              <a:pathLst>
                <a:path w="134" h="2909" extrusionOk="0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23;p58"/>
            <p:cNvSpPr/>
            <p:nvPr/>
          </p:nvSpPr>
          <p:spPr>
            <a:xfrm>
              <a:off x="4716905" y="1872797"/>
              <a:ext cx="209415" cy="418797"/>
            </a:xfrm>
            <a:custGeom>
              <a:avLst/>
              <a:gdLst/>
              <a:ahLst/>
              <a:cxnLst/>
              <a:rect l="l" t="t" r="r" b="b"/>
              <a:pathLst>
                <a:path w="6534" h="13067" extrusionOk="0">
                  <a:moveTo>
                    <a:pt x="2357" y="1"/>
                  </a:moveTo>
                  <a:lnTo>
                    <a:pt x="1" y="5464"/>
                  </a:lnTo>
                  <a:lnTo>
                    <a:pt x="385" y="12415"/>
                  </a:lnTo>
                  <a:lnTo>
                    <a:pt x="5983" y="13067"/>
                  </a:lnTo>
                  <a:cubicBezTo>
                    <a:pt x="6534" y="12098"/>
                    <a:pt x="6166" y="10861"/>
                    <a:pt x="5615" y="9892"/>
                  </a:cubicBezTo>
                  <a:cubicBezTo>
                    <a:pt x="5064" y="8923"/>
                    <a:pt x="4345" y="8004"/>
                    <a:pt x="4145" y="6901"/>
                  </a:cubicBezTo>
                  <a:cubicBezTo>
                    <a:pt x="4011" y="6233"/>
                    <a:pt x="4094" y="5531"/>
                    <a:pt x="3944" y="4863"/>
                  </a:cubicBezTo>
                  <a:cubicBezTo>
                    <a:pt x="3777" y="4161"/>
                    <a:pt x="3343" y="3559"/>
                    <a:pt x="3042" y="2908"/>
                  </a:cubicBezTo>
                  <a:cubicBezTo>
                    <a:pt x="2524" y="1805"/>
                    <a:pt x="2440" y="1387"/>
                    <a:pt x="2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24;p58"/>
            <p:cNvSpPr/>
            <p:nvPr/>
          </p:nvSpPr>
          <p:spPr>
            <a:xfrm>
              <a:off x="4285288" y="1797287"/>
              <a:ext cx="392580" cy="581515"/>
            </a:xfrm>
            <a:custGeom>
              <a:avLst/>
              <a:gdLst/>
              <a:ahLst/>
              <a:cxnLst/>
              <a:rect l="l" t="t" r="r" b="b"/>
              <a:pathLst>
                <a:path w="12249" h="18144" extrusionOk="0">
                  <a:moveTo>
                    <a:pt x="4679" y="1"/>
                  </a:moveTo>
                  <a:lnTo>
                    <a:pt x="4679" y="1"/>
                  </a:lnTo>
                  <a:cubicBezTo>
                    <a:pt x="3961" y="1538"/>
                    <a:pt x="4963" y="3075"/>
                    <a:pt x="4245" y="4612"/>
                  </a:cubicBezTo>
                  <a:cubicBezTo>
                    <a:pt x="3860" y="5364"/>
                    <a:pt x="3543" y="6149"/>
                    <a:pt x="3326" y="6968"/>
                  </a:cubicBezTo>
                  <a:cubicBezTo>
                    <a:pt x="3159" y="7703"/>
                    <a:pt x="3125" y="8489"/>
                    <a:pt x="2825" y="9174"/>
                  </a:cubicBezTo>
                  <a:cubicBezTo>
                    <a:pt x="2340" y="10293"/>
                    <a:pt x="1254" y="11045"/>
                    <a:pt x="736" y="12131"/>
                  </a:cubicBezTo>
                  <a:cubicBezTo>
                    <a:pt x="1" y="13768"/>
                    <a:pt x="786" y="15807"/>
                    <a:pt x="2223" y="16893"/>
                  </a:cubicBezTo>
                  <a:cubicBezTo>
                    <a:pt x="3430" y="17802"/>
                    <a:pt x="4987" y="18143"/>
                    <a:pt x="6525" y="18143"/>
                  </a:cubicBezTo>
                  <a:cubicBezTo>
                    <a:pt x="6797" y="18143"/>
                    <a:pt x="7068" y="18133"/>
                    <a:pt x="7336" y="18113"/>
                  </a:cubicBezTo>
                  <a:cubicBezTo>
                    <a:pt x="8422" y="18029"/>
                    <a:pt x="9525" y="17829"/>
                    <a:pt x="10460" y="17261"/>
                  </a:cubicBezTo>
                  <a:cubicBezTo>
                    <a:pt x="11379" y="16709"/>
                    <a:pt x="12131" y="15757"/>
                    <a:pt x="12248" y="14687"/>
                  </a:cubicBezTo>
                  <a:lnTo>
                    <a:pt x="46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25;p58"/>
            <p:cNvSpPr/>
            <p:nvPr/>
          </p:nvSpPr>
          <p:spPr>
            <a:xfrm>
              <a:off x="4427205" y="1709470"/>
              <a:ext cx="624975" cy="780994"/>
            </a:xfrm>
            <a:custGeom>
              <a:avLst/>
              <a:gdLst/>
              <a:ahLst/>
              <a:cxnLst/>
              <a:rect l="l" t="t" r="r" b="b"/>
              <a:pathLst>
                <a:path w="19500" h="24368" extrusionOk="0">
                  <a:moveTo>
                    <a:pt x="8555" y="0"/>
                  </a:moveTo>
                  <a:lnTo>
                    <a:pt x="535" y="5213"/>
                  </a:lnTo>
                  <a:cubicBezTo>
                    <a:pt x="1" y="6416"/>
                    <a:pt x="318" y="9441"/>
                    <a:pt x="719" y="10711"/>
                  </a:cubicBezTo>
                  <a:cubicBezTo>
                    <a:pt x="1120" y="11964"/>
                    <a:pt x="2206" y="12515"/>
                    <a:pt x="1989" y="13818"/>
                  </a:cubicBezTo>
                  <a:cubicBezTo>
                    <a:pt x="1805" y="14871"/>
                    <a:pt x="1170" y="15790"/>
                    <a:pt x="886" y="16826"/>
                  </a:cubicBezTo>
                  <a:cubicBezTo>
                    <a:pt x="535" y="18179"/>
                    <a:pt x="752" y="19616"/>
                    <a:pt x="1471" y="20819"/>
                  </a:cubicBezTo>
                  <a:cubicBezTo>
                    <a:pt x="2189" y="22022"/>
                    <a:pt x="3309" y="22958"/>
                    <a:pt x="4629" y="23476"/>
                  </a:cubicBezTo>
                  <a:cubicBezTo>
                    <a:pt x="6233" y="24128"/>
                    <a:pt x="8037" y="24178"/>
                    <a:pt x="9775" y="24211"/>
                  </a:cubicBezTo>
                  <a:lnTo>
                    <a:pt x="16626" y="24361"/>
                  </a:lnTo>
                  <a:cubicBezTo>
                    <a:pt x="16717" y="24365"/>
                    <a:pt x="16810" y="24368"/>
                    <a:pt x="16904" y="24368"/>
                  </a:cubicBezTo>
                  <a:cubicBezTo>
                    <a:pt x="17254" y="24368"/>
                    <a:pt x="17609" y="24329"/>
                    <a:pt x="17912" y="24144"/>
                  </a:cubicBezTo>
                  <a:cubicBezTo>
                    <a:pt x="18397" y="23860"/>
                    <a:pt x="18580" y="23275"/>
                    <a:pt x="18731" y="22741"/>
                  </a:cubicBezTo>
                  <a:cubicBezTo>
                    <a:pt x="19115" y="21387"/>
                    <a:pt x="19499" y="20001"/>
                    <a:pt x="19433" y="18597"/>
                  </a:cubicBezTo>
                  <a:cubicBezTo>
                    <a:pt x="19366" y="17194"/>
                    <a:pt x="18764" y="15740"/>
                    <a:pt x="17561" y="14971"/>
                  </a:cubicBezTo>
                  <a:cubicBezTo>
                    <a:pt x="16926" y="14570"/>
                    <a:pt x="16108" y="14320"/>
                    <a:pt x="15757" y="13651"/>
                  </a:cubicBezTo>
                  <a:cubicBezTo>
                    <a:pt x="15473" y="13100"/>
                    <a:pt x="15606" y="12432"/>
                    <a:pt x="15473" y="11830"/>
                  </a:cubicBezTo>
                  <a:cubicBezTo>
                    <a:pt x="15306" y="11061"/>
                    <a:pt x="14687" y="10460"/>
                    <a:pt x="14052" y="9959"/>
                  </a:cubicBezTo>
                  <a:cubicBezTo>
                    <a:pt x="13418" y="9457"/>
                    <a:pt x="12916" y="9257"/>
                    <a:pt x="12900" y="8305"/>
                  </a:cubicBezTo>
                  <a:cubicBezTo>
                    <a:pt x="12883" y="7519"/>
                    <a:pt x="12164" y="1604"/>
                    <a:pt x="8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26;p58"/>
            <p:cNvSpPr/>
            <p:nvPr/>
          </p:nvSpPr>
          <p:spPr>
            <a:xfrm>
              <a:off x="4126800" y="2210155"/>
              <a:ext cx="947879" cy="895028"/>
            </a:xfrm>
            <a:custGeom>
              <a:avLst/>
              <a:gdLst/>
              <a:ahLst/>
              <a:cxnLst/>
              <a:rect l="l" t="t" r="r" b="b"/>
              <a:pathLst>
                <a:path w="29575" h="27926" extrusionOk="0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27;p58"/>
            <p:cNvSpPr/>
            <p:nvPr/>
          </p:nvSpPr>
          <p:spPr>
            <a:xfrm>
              <a:off x="4260673" y="2329670"/>
              <a:ext cx="683338" cy="220504"/>
            </a:xfrm>
            <a:custGeom>
              <a:avLst/>
              <a:gdLst/>
              <a:ahLst/>
              <a:cxnLst/>
              <a:rect l="l" t="t" r="r" b="b"/>
              <a:pathLst>
                <a:path w="21321" h="6880" extrusionOk="0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28;p58"/>
            <p:cNvSpPr/>
            <p:nvPr/>
          </p:nvSpPr>
          <p:spPr>
            <a:xfrm>
              <a:off x="4815459" y="2600011"/>
              <a:ext cx="222267" cy="131790"/>
            </a:xfrm>
            <a:custGeom>
              <a:avLst/>
              <a:gdLst/>
              <a:ahLst/>
              <a:cxnLst/>
              <a:rect l="l" t="t" r="r" b="b"/>
              <a:pathLst>
                <a:path w="6935" h="4112" extrusionOk="0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29;p58"/>
            <p:cNvSpPr/>
            <p:nvPr/>
          </p:nvSpPr>
          <p:spPr>
            <a:xfrm>
              <a:off x="4419160" y="2658823"/>
              <a:ext cx="373831" cy="136757"/>
            </a:xfrm>
            <a:custGeom>
              <a:avLst/>
              <a:gdLst/>
              <a:ahLst/>
              <a:cxnLst/>
              <a:rect l="l" t="t" r="r" b="b"/>
              <a:pathLst>
                <a:path w="11664" h="4267" extrusionOk="0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30;p58"/>
            <p:cNvSpPr/>
            <p:nvPr/>
          </p:nvSpPr>
          <p:spPr>
            <a:xfrm>
              <a:off x="3916200" y="2016285"/>
              <a:ext cx="344505" cy="795000"/>
            </a:xfrm>
            <a:custGeom>
              <a:avLst/>
              <a:gdLst/>
              <a:ahLst/>
              <a:cxnLst/>
              <a:rect l="l" t="t" r="r" b="b"/>
              <a:pathLst>
                <a:path w="10749" h="24805" extrusionOk="0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31;p58"/>
            <p:cNvSpPr/>
            <p:nvPr/>
          </p:nvSpPr>
          <p:spPr>
            <a:xfrm>
              <a:off x="4419705" y="1741007"/>
              <a:ext cx="312231" cy="617604"/>
            </a:xfrm>
            <a:custGeom>
              <a:avLst/>
              <a:gdLst/>
              <a:ahLst/>
              <a:cxnLst/>
              <a:rect l="l" t="t" r="r" b="b"/>
              <a:pathLst>
                <a:path w="9742" h="19270" extrusionOk="0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32;p58"/>
            <p:cNvSpPr/>
            <p:nvPr/>
          </p:nvSpPr>
          <p:spPr>
            <a:xfrm>
              <a:off x="4460954" y="1898341"/>
              <a:ext cx="24134" cy="22723"/>
            </a:xfrm>
            <a:custGeom>
              <a:avLst/>
              <a:gdLst/>
              <a:ahLst/>
              <a:cxnLst/>
              <a:rect l="l" t="t" r="r" b="b"/>
              <a:pathLst>
                <a:path w="753" h="709" extrusionOk="0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33;p58"/>
            <p:cNvSpPr/>
            <p:nvPr/>
          </p:nvSpPr>
          <p:spPr>
            <a:xfrm>
              <a:off x="4441115" y="1882957"/>
              <a:ext cx="48235" cy="13140"/>
            </a:xfrm>
            <a:custGeom>
              <a:avLst/>
              <a:gdLst/>
              <a:ahLst/>
              <a:cxnLst/>
              <a:rect l="l" t="t" r="r" b="b"/>
              <a:pathLst>
                <a:path w="1505" h="410" extrusionOk="0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34;p58"/>
            <p:cNvSpPr/>
            <p:nvPr/>
          </p:nvSpPr>
          <p:spPr>
            <a:xfrm>
              <a:off x="4592134" y="1902090"/>
              <a:ext cx="23589" cy="22723"/>
            </a:xfrm>
            <a:custGeom>
              <a:avLst/>
              <a:gdLst/>
              <a:ahLst/>
              <a:cxnLst/>
              <a:rect l="l" t="t" r="r" b="b"/>
              <a:pathLst>
                <a:path w="736" h="709" extrusionOk="0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35;p58"/>
            <p:cNvSpPr/>
            <p:nvPr/>
          </p:nvSpPr>
          <p:spPr>
            <a:xfrm>
              <a:off x="4574475" y="1889399"/>
              <a:ext cx="48235" cy="12596"/>
            </a:xfrm>
            <a:custGeom>
              <a:avLst/>
              <a:gdLst/>
              <a:ahLst/>
              <a:cxnLst/>
              <a:rect l="l" t="t" r="r" b="b"/>
              <a:pathLst>
                <a:path w="1505" h="393" extrusionOk="0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36;p58"/>
            <p:cNvSpPr/>
            <p:nvPr/>
          </p:nvSpPr>
          <p:spPr>
            <a:xfrm>
              <a:off x="4495215" y="1889399"/>
              <a:ext cx="41280" cy="106951"/>
            </a:xfrm>
            <a:custGeom>
              <a:avLst/>
              <a:gdLst/>
              <a:ahLst/>
              <a:cxnLst/>
              <a:rect l="l" t="t" r="r" b="b"/>
              <a:pathLst>
                <a:path w="1288" h="3337" extrusionOk="0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37;p58"/>
            <p:cNvSpPr/>
            <p:nvPr/>
          </p:nvSpPr>
          <p:spPr>
            <a:xfrm>
              <a:off x="4517169" y="2115383"/>
              <a:ext cx="124803" cy="54581"/>
            </a:xfrm>
            <a:custGeom>
              <a:avLst/>
              <a:gdLst/>
              <a:ahLst/>
              <a:cxnLst/>
              <a:rect l="l" t="t" r="r" b="b"/>
              <a:pathLst>
                <a:path w="3894" h="1703" extrusionOk="0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38;p58"/>
            <p:cNvSpPr/>
            <p:nvPr/>
          </p:nvSpPr>
          <p:spPr>
            <a:xfrm>
              <a:off x="4524124" y="2005067"/>
              <a:ext cx="43941" cy="36441"/>
            </a:xfrm>
            <a:custGeom>
              <a:avLst/>
              <a:gdLst/>
              <a:ahLst/>
              <a:cxnLst/>
              <a:rect l="l" t="t" r="r" b="b"/>
              <a:pathLst>
                <a:path w="1371" h="1137" extrusionOk="0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39;p58"/>
            <p:cNvSpPr/>
            <p:nvPr/>
          </p:nvSpPr>
          <p:spPr>
            <a:xfrm>
              <a:off x="4426660" y="1687420"/>
              <a:ext cx="265662" cy="185602"/>
            </a:xfrm>
            <a:custGeom>
              <a:avLst/>
              <a:gdLst/>
              <a:ahLst/>
              <a:cxnLst/>
              <a:rect l="l" t="t" r="r" b="b"/>
              <a:pathLst>
                <a:path w="8289" h="5791" extrusionOk="0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40;p58"/>
            <p:cNvSpPr/>
            <p:nvPr/>
          </p:nvSpPr>
          <p:spPr>
            <a:xfrm>
              <a:off x="4622133" y="1697964"/>
              <a:ext cx="178775" cy="325340"/>
            </a:xfrm>
            <a:custGeom>
              <a:avLst/>
              <a:gdLst/>
              <a:ahLst/>
              <a:cxnLst/>
              <a:rect l="l" t="t" r="r" b="b"/>
              <a:pathLst>
                <a:path w="5578" h="10151" extrusionOk="0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41;p58"/>
            <p:cNvSpPr/>
            <p:nvPr/>
          </p:nvSpPr>
          <p:spPr>
            <a:xfrm>
              <a:off x="4692291" y="1921224"/>
              <a:ext cx="59998" cy="90830"/>
            </a:xfrm>
            <a:custGeom>
              <a:avLst/>
              <a:gdLst/>
              <a:ahLst/>
              <a:cxnLst/>
              <a:rect l="l" t="t" r="r" b="b"/>
              <a:pathLst>
                <a:path w="1872" h="2834" extrusionOk="0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42;p58"/>
            <p:cNvSpPr/>
            <p:nvPr/>
          </p:nvSpPr>
          <p:spPr>
            <a:xfrm>
              <a:off x="3981678" y="2445242"/>
              <a:ext cx="831665" cy="425239"/>
            </a:xfrm>
            <a:custGeom>
              <a:avLst/>
              <a:gdLst/>
              <a:ahLst/>
              <a:cxnLst/>
              <a:rect l="l" t="t" r="r" b="b"/>
              <a:pathLst>
                <a:path w="25949" h="13268" extrusionOk="0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43;p58"/>
            <p:cNvSpPr/>
            <p:nvPr/>
          </p:nvSpPr>
          <p:spPr>
            <a:xfrm>
              <a:off x="4186221" y="2611069"/>
              <a:ext cx="69645" cy="75702"/>
            </a:xfrm>
            <a:custGeom>
              <a:avLst/>
              <a:gdLst/>
              <a:ahLst/>
              <a:cxnLst/>
              <a:rect l="l" t="t" r="r" b="b"/>
              <a:pathLst>
                <a:path w="2173" h="2362" extrusionOk="0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44;p58"/>
            <p:cNvSpPr/>
            <p:nvPr/>
          </p:nvSpPr>
          <p:spPr>
            <a:xfrm>
              <a:off x="4302434" y="2737634"/>
              <a:ext cx="788622" cy="250599"/>
            </a:xfrm>
            <a:custGeom>
              <a:avLst/>
              <a:gdLst/>
              <a:ahLst/>
              <a:cxnLst/>
              <a:rect l="l" t="t" r="r" b="b"/>
              <a:pathLst>
                <a:path w="24606" h="7819" extrusionOk="0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45;p58"/>
            <p:cNvSpPr/>
            <p:nvPr/>
          </p:nvSpPr>
          <p:spPr>
            <a:xfrm>
              <a:off x="4700591" y="1934910"/>
              <a:ext cx="30832" cy="52113"/>
            </a:xfrm>
            <a:custGeom>
              <a:avLst/>
              <a:gdLst/>
              <a:ahLst/>
              <a:cxnLst/>
              <a:rect l="l" t="t" r="r" b="b"/>
              <a:pathLst>
                <a:path w="962" h="1626" extrusionOk="0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3247;p58"/>
          <p:cNvGrpSpPr/>
          <p:nvPr/>
        </p:nvGrpSpPr>
        <p:grpSpPr>
          <a:xfrm rot="231347">
            <a:off x="1595643" y="1299476"/>
            <a:ext cx="1405864" cy="1706305"/>
            <a:chOff x="1530438" y="1390423"/>
            <a:chExt cx="1122999" cy="1362990"/>
          </a:xfrm>
        </p:grpSpPr>
        <p:sp>
          <p:nvSpPr>
            <p:cNvPr id="56" name="Google Shape;3248;p58"/>
            <p:cNvSpPr/>
            <p:nvPr/>
          </p:nvSpPr>
          <p:spPr>
            <a:xfrm>
              <a:off x="2295695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49;p58"/>
            <p:cNvSpPr/>
            <p:nvPr/>
          </p:nvSpPr>
          <p:spPr>
            <a:xfrm>
              <a:off x="2295670" y="2237633"/>
              <a:ext cx="255471" cy="325628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50;p58"/>
            <p:cNvSpPr/>
            <p:nvPr/>
          </p:nvSpPr>
          <p:spPr>
            <a:xfrm>
              <a:off x="1902730" y="1390423"/>
              <a:ext cx="428348" cy="267810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51;p58"/>
            <p:cNvSpPr/>
            <p:nvPr/>
          </p:nvSpPr>
          <p:spPr>
            <a:xfrm>
              <a:off x="1949235" y="1495034"/>
              <a:ext cx="326686" cy="609271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52;p58"/>
            <p:cNvSpPr/>
            <p:nvPr/>
          </p:nvSpPr>
          <p:spPr>
            <a:xfrm>
              <a:off x="2090063" y="1662367"/>
              <a:ext cx="28396" cy="25127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53;p58"/>
            <p:cNvSpPr/>
            <p:nvPr/>
          </p:nvSpPr>
          <p:spPr>
            <a:xfrm>
              <a:off x="2087915" y="1653650"/>
              <a:ext cx="45543" cy="13942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54;p58"/>
            <p:cNvSpPr/>
            <p:nvPr/>
          </p:nvSpPr>
          <p:spPr>
            <a:xfrm>
              <a:off x="2221788" y="1662367"/>
              <a:ext cx="28428" cy="25127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55;p58"/>
            <p:cNvSpPr/>
            <p:nvPr/>
          </p:nvSpPr>
          <p:spPr>
            <a:xfrm>
              <a:off x="2221275" y="1654130"/>
              <a:ext cx="45543" cy="13846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56;p58"/>
            <p:cNvSpPr/>
            <p:nvPr/>
          </p:nvSpPr>
          <p:spPr>
            <a:xfrm>
              <a:off x="2174675" y="1657143"/>
              <a:ext cx="32691" cy="106310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57;p58"/>
            <p:cNvSpPr/>
            <p:nvPr/>
          </p:nvSpPr>
          <p:spPr>
            <a:xfrm>
              <a:off x="2127016" y="1771209"/>
              <a:ext cx="65895" cy="34582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58;p58"/>
            <p:cNvSpPr/>
            <p:nvPr/>
          </p:nvSpPr>
          <p:spPr>
            <a:xfrm>
              <a:off x="2059551" y="1866526"/>
              <a:ext cx="110861" cy="63747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59;p58"/>
            <p:cNvSpPr/>
            <p:nvPr/>
          </p:nvSpPr>
          <p:spPr>
            <a:xfrm>
              <a:off x="1895711" y="1662367"/>
              <a:ext cx="62113" cy="99451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60;p58"/>
            <p:cNvSpPr/>
            <p:nvPr/>
          </p:nvSpPr>
          <p:spPr>
            <a:xfrm>
              <a:off x="1915486" y="1682687"/>
              <a:ext cx="27883" cy="55767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5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61;p58"/>
            <p:cNvSpPr/>
            <p:nvPr/>
          </p:nvSpPr>
          <p:spPr>
            <a:xfrm>
              <a:off x="2086858" y="1617337"/>
              <a:ext cx="53908" cy="17083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62;p58"/>
            <p:cNvSpPr/>
            <p:nvPr/>
          </p:nvSpPr>
          <p:spPr>
            <a:xfrm>
              <a:off x="2227717" y="1621119"/>
              <a:ext cx="39101" cy="16410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63;p58"/>
            <p:cNvSpPr/>
            <p:nvPr/>
          </p:nvSpPr>
          <p:spPr>
            <a:xfrm>
              <a:off x="1933691" y="1478817"/>
              <a:ext cx="358287" cy="199319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64;p58"/>
            <p:cNvSpPr/>
            <p:nvPr/>
          </p:nvSpPr>
          <p:spPr>
            <a:xfrm>
              <a:off x="1701264" y="1981874"/>
              <a:ext cx="842947" cy="750034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65;p58"/>
            <p:cNvSpPr/>
            <p:nvPr/>
          </p:nvSpPr>
          <p:spPr>
            <a:xfrm>
              <a:off x="2247492" y="2006296"/>
              <a:ext cx="95894" cy="39738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66;p58"/>
            <p:cNvSpPr/>
            <p:nvPr/>
          </p:nvSpPr>
          <p:spPr>
            <a:xfrm>
              <a:off x="2333194" y="2195295"/>
              <a:ext cx="182621" cy="147879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67;p58"/>
            <p:cNvSpPr/>
            <p:nvPr/>
          </p:nvSpPr>
          <p:spPr>
            <a:xfrm>
              <a:off x="1739852" y="2195872"/>
              <a:ext cx="91599" cy="285982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68;p58"/>
            <p:cNvSpPr/>
            <p:nvPr/>
          </p:nvSpPr>
          <p:spPr>
            <a:xfrm>
              <a:off x="2122177" y="1988604"/>
              <a:ext cx="160090" cy="95926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69;p58"/>
            <p:cNvSpPr/>
            <p:nvPr/>
          </p:nvSpPr>
          <p:spPr>
            <a:xfrm>
              <a:off x="1940646" y="1916844"/>
              <a:ext cx="244766" cy="22550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70;p58"/>
            <p:cNvSpPr/>
            <p:nvPr/>
          </p:nvSpPr>
          <p:spPr>
            <a:xfrm>
              <a:off x="2084710" y="2049115"/>
              <a:ext cx="37499" cy="387741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71;p58"/>
            <p:cNvSpPr/>
            <p:nvPr/>
          </p:nvSpPr>
          <p:spPr>
            <a:xfrm>
              <a:off x="1935838" y="1975239"/>
              <a:ext cx="143552" cy="1355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72;p58"/>
            <p:cNvSpPr/>
            <p:nvPr/>
          </p:nvSpPr>
          <p:spPr>
            <a:xfrm>
              <a:off x="2095960" y="1939888"/>
              <a:ext cx="90509" cy="163904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73;p58"/>
            <p:cNvSpPr/>
            <p:nvPr/>
          </p:nvSpPr>
          <p:spPr>
            <a:xfrm>
              <a:off x="2413511" y="1957548"/>
              <a:ext cx="239926" cy="297777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74;p58"/>
            <p:cNvSpPr/>
            <p:nvPr/>
          </p:nvSpPr>
          <p:spPr>
            <a:xfrm>
              <a:off x="1667003" y="2087254"/>
              <a:ext cx="922175" cy="66615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75;p58"/>
            <p:cNvSpPr/>
            <p:nvPr/>
          </p:nvSpPr>
          <p:spPr>
            <a:xfrm>
              <a:off x="2550589" y="2130522"/>
              <a:ext cx="28428" cy="56280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76;p58"/>
            <p:cNvSpPr/>
            <p:nvPr/>
          </p:nvSpPr>
          <p:spPr>
            <a:xfrm>
              <a:off x="1530438" y="2022898"/>
              <a:ext cx="440239" cy="472866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77;p58"/>
            <p:cNvSpPr/>
            <p:nvPr/>
          </p:nvSpPr>
          <p:spPr>
            <a:xfrm>
              <a:off x="1702899" y="2029308"/>
              <a:ext cx="270438" cy="466456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379;p14"/>
          <p:cNvSpPr txBox="1">
            <a:spLocks/>
          </p:cNvSpPr>
          <p:nvPr/>
        </p:nvSpPr>
        <p:spPr>
          <a:xfrm>
            <a:off x="3004714" y="4233775"/>
            <a:ext cx="3177864" cy="3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4400" smtClean="0"/>
              <a:t>TIM </a:t>
            </a:r>
            <a:r>
              <a:rPr lang="en-US" sz="4400" b="1" smtClean="0">
                <a:latin typeface="Century Gothic" panose="020B0502020202020204" pitchFamily="34" charset="0"/>
              </a:rPr>
              <a:t>MEDAN</a:t>
            </a:r>
            <a:endParaRPr lang="en-US" sz="4400" b="1"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build="p"/>
      <p:bldP spid="25" grpId="0"/>
      <p:bldP spid="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l="978" t="469"/>
          <a:stretch/>
        </p:blipFill>
        <p:spPr>
          <a:xfrm>
            <a:off x="1652411" y="817240"/>
            <a:ext cx="2087381" cy="3456494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Payment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Select payment method for ordered products.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20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86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3545" y="873303"/>
            <a:ext cx="1946890" cy="3441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Book Library</a:t>
            </a:r>
            <a:endParaRPr lang="en-US" sz="3000" b="1" smtClean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Display all products purchased and ordered.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965" t="330" r="1131" b="716"/>
          <a:stretch/>
        </p:blipFill>
        <p:spPr>
          <a:xfrm>
            <a:off x="5396448" y="859577"/>
            <a:ext cx="1943988" cy="34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27"/>
          <a:stretch/>
        </p:blipFill>
        <p:spPr>
          <a:xfrm>
            <a:off x="1674217" y="813006"/>
            <a:ext cx="2002509" cy="3460728"/>
          </a:xfrm>
          <a:prstGeom prst="rect">
            <a:avLst/>
          </a:prstGeom>
        </p:spPr>
      </p:pic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Read PDF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Load your books in browser.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3" y="438231"/>
            <a:ext cx="2116229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53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3545" y="873303"/>
            <a:ext cx="1946890" cy="3441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909759" y="130398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Review</a:t>
            </a:r>
            <a:endParaRPr lang="en-US" sz="3000" b="1" smtClean="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lt1"/>
                </a:solidFill>
              </a:rPr>
              <a:t>Review ordered books.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354617" y="480568"/>
            <a:ext cx="2035518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7607080" y="217879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4" b="842"/>
          <a:stretch/>
        </p:blipFill>
        <p:spPr>
          <a:xfrm>
            <a:off x="5393545" y="882349"/>
            <a:ext cx="1955795" cy="34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2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Merchant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add my products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edit my profile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receive incoming orders.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Flowchart: Off-page Connector 3"/>
          <p:cNvSpPr/>
          <p:nvPr/>
        </p:nvSpPr>
        <p:spPr>
          <a:xfrm>
            <a:off x="4572000" y="10890"/>
            <a:ext cx="4574892" cy="51368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979"/>
              <a:gd name="connsiteX1" fmla="*/ 10000 w 10000"/>
              <a:gd name="connsiteY1" fmla="*/ 0 h 9979"/>
              <a:gd name="connsiteX2" fmla="*/ 10000 w 10000"/>
              <a:gd name="connsiteY2" fmla="*/ 8000 h 9979"/>
              <a:gd name="connsiteX3" fmla="*/ 8490 w 10000"/>
              <a:gd name="connsiteY3" fmla="*/ 9979 h 9979"/>
              <a:gd name="connsiteX4" fmla="*/ 0 w 10000"/>
              <a:gd name="connsiteY4" fmla="*/ 8000 h 9979"/>
              <a:gd name="connsiteX5" fmla="*/ 0 w 10000"/>
              <a:gd name="connsiteY5" fmla="*/ 0 h 997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922 w 10000"/>
              <a:gd name="connsiteY2" fmla="*/ 8876 h 10000"/>
              <a:gd name="connsiteX3" fmla="*/ 8490 w 10000"/>
              <a:gd name="connsiteY3" fmla="*/ 10000 h 10000"/>
              <a:gd name="connsiteX4" fmla="*/ 0 w 10000"/>
              <a:gd name="connsiteY4" fmla="*/ 8017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0 w 10007"/>
              <a:gd name="connsiteY2" fmla="*/ 8897 h 10000"/>
              <a:gd name="connsiteX3" fmla="*/ 8490 w 10007"/>
              <a:gd name="connsiteY3" fmla="*/ 10000 h 10000"/>
              <a:gd name="connsiteX4" fmla="*/ 0 w 10007"/>
              <a:gd name="connsiteY4" fmla="*/ 8017 h 10000"/>
              <a:gd name="connsiteX5" fmla="*/ 0 w 10007"/>
              <a:gd name="connsiteY5" fmla="*/ 0 h 10000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0 w 10007"/>
              <a:gd name="connsiteY4" fmla="*/ 8017 h 10021"/>
              <a:gd name="connsiteX5" fmla="*/ 0 w 10007"/>
              <a:gd name="connsiteY5" fmla="*/ 0 h 10021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26 w 10007"/>
              <a:gd name="connsiteY4" fmla="*/ 10008 h 10021"/>
              <a:gd name="connsiteX5" fmla="*/ 0 w 10007"/>
              <a:gd name="connsiteY5" fmla="*/ 0 h 10021"/>
              <a:gd name="connsiteX0" fmla="*/ 0 w 10007"/>
              <a:gd name="connsiteY0" fmla="*/ 0 h 10008"/>
              <a:gd name="connsiteX1" fmla="*/ 10000 w 10007"/>
              <a:gd name="connsiteY1" fmla="*/ 0 h 10008"/>
              <a:gd name="connsiteX2" fmla="*/ 10000 w 10007"/>
              <a:gd name="connsiteY2" fmla="*/ 8897 h 10008"/>
              <a:gd name="connsiteX3" fmla="*/ 8714 w 10007"/>
              <a:gd name="connsiteY3" fmla="*/ 10000 h 10008"/>
              <a:gd name="connsiteX4" fmla="*/ 26 w 10007"/>
              <a:gd name="connsiteY4" fmla="*/ 10008 h 10008"/>
              <a:gd name="connsiteX5" fmla="*/ 0 w 10007"/>
              <a:gd name="connsiteY5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" h="10008">
                <a:moveTo>
                  <a:pt x="0" y="0"/>
                </a:moveTo>
                <a:lnTo>
                  <a:pt x="10000" y="0"/>
                </a:lnTo>
                <a:cubicBezTo>
                  <a:pt x="9974" y="2959"/>
                  <a:pt x="10026" y="5938"/>
                  <a:pt x="10000" y="8897"/>
                </a:cubicBezTo>
                <a:lnTo>
                  <a:pt x="8714" y="10000"/>
                </a:lnTo>
                <a:lnTo>
                  <a:pt x="26" y="10008"/>
                </a:lnTo>
                <a:cubicBezTo>
                  <a:pt x="17" y="6672"/>
                  <a:pt x="9" y="3336"/>
                  <a:pt x="0" y="0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lumMod val="20000"/>
                  <a:lumOff val="80000"/>
                </a:schemeClr>
              </a:gs>
              <a:gs pos="3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43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5157540" y="1570261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Storefront</a:t>
            </a:r>
            <a:endParaRPr sz="3000" b="1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Display merchant storefront, products from merchant, and update products</a:t>
            </a:r>
            <a:r>
              <a:rPr lang="en" sz="2400" smtClean="0">
                <a:solidFill>
                  <a:schemeClr val="lt1"/>
                </a:solidFill>
              </a:rPr>
              <a:t>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1681382" y="837788"/>
            <a:ext cx="1919319" cy="343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1623564" y="438231"/>
            <a:ext cx="2351536" cy="4222068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 flipH="1">
            <a:off x="521198" y="210577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82" t="167" b="409"/>
          <a:stretch/>
        </p:blipFill>
        <p:spPr>
          <a:xfrm>
            <a:off x="1674464" y="810074"/>
            <a:ext cx="2287936" cy="34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smtClean="0"/>
              <a:t>Admin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065102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access master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I can block user/merchant.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Flowchart: Off-page Connector 3"/>
          <p:cNvSpPr/>
          <p:nvPr/>
        </p:nvSpPr>
        <p:spPr>
          <a:xfrm>
            <a:off x="4572000" y="10890"/>
            <a:ext cx="4574892" cy="51368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9979"/>
              <a:gd name="connsiteX1" fmla="*/ 10000 w 10000"/>
              <a:gd name="connsiteY1" fmla="*/ 0 h 9979"/>
              <a:gd name="connsiteX2" fmla="*/ 10000 w 10000"/>
              <a:gd name="connsiteY2" fmla="*/ 8000 h 9979"/>
              <a:gd name="connsiteX3" fmla="*/ 8490 w 10000"/>
              <a:gd name="connsiteY3" fmla="*/ 9979 h 9979"/>
              <a:gd name="connsiteX4" fmla="*/ 0 w 10000"/>
              <a:gd name="connsiteY4" fmla="*/ 8000 h 9979"/>
              <a:gd name="connsiteX5" fmla="*/ 0 w 10000"/>
              <a:gd name="connsiteY5" fmla="*/ 0 h 9979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922 w 10000"/>
              <a:gd name="connsiteY2" fmla="*/ 8876 h 10000"/>
              <a:gd name="connsiteX3" fmla="*/ 8490 w 10000"/>
              <a:gd name="connsiteY3" fmla="*/ 10000 h 10000"/>
              <a:gd name="connsiteX4" fmla="*/ 0 w 10000"/>
              <a:gd name="connsiteY4" fmla="*/ 8017 h 10000"/>
              <a:gd name="connsiteX5" fmla="*/ 0 w 10000"/>
              <a:gd name="connsiteY5" fmla="*/ 0 h 10000"/>
              <a:gd name="connsiteX0" fmla="*/ 0 w 10007"/>
              <a:gd name="connsiteY0" fmla="*/ 0 h 10000"/>
              <a:gd name="connsiteX1" fmla="*/ 10000 w 10007"/>
              <a:gd name="connsiteY1" fmla="*/ 0 h 10000"/>
              <a:gd name="connsiteX2" fmla="*/ 10000 w 10007"/>
              <a:gd name="connsiteY2" fmla="*/ 8897 h 10000"/>
              <a:gd name="connsiteX3" fmla="*/ 8490 w 10007"/>
              <a:gd name="connsiteY3" fmla="*/ 10000 h 10000"/>
              <a:gd name="connsiteX4" fmla="*/ 0 w 10007"/>
              <a:gd name="connsiteY4" fmla="*/ 8017 h 10000"/>
              <a:gd name="connsiteX5" fmla="*/ 0 w 10007"/>
              <a:gd name="connsiteY5" fmla="*/ 0 h 10000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0 w 10007"/>
              <a:gd name="connsiteY4" fmla="*/ 8017 h 10021"/>
              <a:gd name="connsiteX5" fmla="*/ 0 w 10007"/>
              <a:gd name="connsiteY5" fmla="*/ 0 h 10021"/>
              <a:gd name="connsiteX0" fmla="*/ 0 w 10007"/>
              <a:gd name="connsiteY0" fmla="*/ 0 h 10021"/>
              <a:gd name="connsiteX1" fmla="*/ 10000 w 10007"/>
              <a:gd name="connsiteY1" fmla="*/ 0 h 10021"/>
              <a:gd name="connsiteX2" fmla="*/ 10000 w 10007"/>
              <a:gd name="connsiteY2" fmla="*/ 8897 h 10021"/>
              <a:gd name="connsiteX3" fmla="*/ 8620 w 10007"/>
              <a:gd name="connsiteY3" fmla="*/ 10021 h 10021"/>
              <a:gd name="connsiteX4" fmla="*/ 26 w 10007"/>
              <a:gd name="connsiteY4" fmla="*/ 10008 h 10021"/>
              <a:gd name="connsiteX5" fmla="*/ 0 w 10007"/>
              <a:gd name="connsiteY5" fmla="*/ 0 h 10021"/>
              <a:gd name="connsiteX0" fmla="*/ 0 w 10007"/>
              <a:gd name="connsiteY0" fmla="*/ 0 h 10008"/>
              <a:gd name="connsiteX1" fmla="*/ 10000 w 10007"/>
              <a:gd name="connsiteY1" fmla="*/ 0 h 10008"/>
              <a:gd name="connsiteX2" fmla="*/ 10000 w 10007"/>
              <a:gd name="connsiteY2" fmla="*/ 8897 h 10008"/>
              <a:gd name="connsiteX3" fmla="*/ 8714 w 10007"/>
              <a:gd name="connsiteY3" fmla="*/ 10000 h 10008"/>
              <a:gd name="connsiteX4" fmla="*/ 26 w 10007"/>
              <a:gd name="connsiteY4" fmla="*/ 10008 h 10008"/>
              <a:gd name="connsiteX5" fmla="*/ 0 w 10007"/>
              <a:gd name="connsiteY5" fmla="*/ 0 h 1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7" h="10008">
                <a:moveTo>
                  <a:pt x="0" y="0"/>
                </a:moveTo>
                <a:lnTo>
                  <a:pt x="10000" y="0"/>
                </a:lnTo>
                <a:cubicBezTo>
                  <a:pt x="9974" y="2959"/>
                  <a:pt x="10026" y="5938"/>
                  <a:pt x="10000" y="8897"/>
                </a:cubicBezTo>
                <a:lnTo>
                  <a:pt x="8714" y="10000"/>
                </a:lnTo>
                <a:lnTo>
                  <a:pt x="26" y="10008"/>
                </a:lnTo>
                <a:cubicBezTo>
                  <a:pt x="17" y="6672"/>
                  <a:pt x="9" y="3336"/>
                  <a:pt x="0" y="0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1">
                  <a:lumMod val="20000"/>
                  <a:lumOff val="80000"/>
                </a:schemeClr>
              </a:gs>
              <a:gs pos="30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8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oogle Shape;861;p19"/>
          <p:cNvGrpSpPr/>
          <p:nvPr/>
        </p:nvGrpSpPr>
        <p:grpSpPr>
          <a:xfrm>
            <a:off x="5828430" y="1431013"/>
            <a:ext cx="2297431" cy="2787028"/>
            <a:chOff x="2533225" y="322726"/>
            <a:chExt cx="3925890" cy="4762523"/>
          </a:xfrm>
        </p:grpSpPr>
        <p:sp>
          <p:nvSpPr>
            <p:cNvPr id="10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133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113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3601;p38"/>
          <p:cNvSpPr/>
          <p:nvPr/>
        </p:nvSpPr>
        <p:spPr>
          <a:xfrm>
            <a:off x="7211871" y="1011059"/>
            <a:ext cx="358868" cy="397195"/>
          </a:xfrm>
          <a:custGeom>
            <a:avLst/>
            <a:gdLst/>
            <a:ahLst/>
            <a:cxnLst/>
            <a:rect l="l" t="t" r="r" b="b"/>
            <a:pathLst>
              <a:path w="713014" h="789165" extrusionOk="0">
                <a:moveTo>
                  <a:pt x="655586" y="326155"/>
                </a:moveTo>
                <a:lnTo>
                  <a:pt x="104700" y="7639"/>
                </a:lnTo>
                <a:cubicBezTo>
                  <a:pt x="93992" y="191"/>
                  <a:pt x="80470" y="-1949"/>
                  <a:pt x="67993" y="1829"/>
                </a:cubicBezTo>
                <a:lnTo>
                  <a:pt x="67993" y="1829"/>
                </a:lnTo>
                <a:cubicBezTo>
                  <a:pt x="65625" y="2760"/>
                  <a:pt x="63419" y="4045"/>
                  <a:pt x="61432" y="5639"/>
                </a:cubicBezTo>
                <a:lnTo>
                  <a:pt x="0" y="40882"/>
                </a:lnTo>
                <a:lnTo>
                  <a:pt x="47548" y="96793"/>
                </a:lnTo>
                <a:lnTo>
                  <a:pt x="47548" y="326917"/>
                </a:lnTo>
                <a:cubicBezTo>
                  <a:pt x="49697" y="367241"/>
                  <a:pt x="70884" y="404130"/>
                  <a:pt x="104605" y="426263"/>
                </a:cubicBezTo>
                <a:lnTo>
                  <a:pt x="276252" y="534277"/>
                </a:lnTo>
                <a:lnTo>
                  <a:pt x="322848" y="641242"/>
                </a:lnTo>
                <a:lnTo>
                  <a:pt x="273874" y="724586"/>
                </a:lnTo>
                <a:lnTo>
                  <a:pt x="342248" y="685629"/>
                </a:lnTo>
                <a:lnTo>
                  <a:pt x="407102" y="610096"/>
                </a:lnTo>
                <a:lnTo>
                  <a:pt x="614029" y="722491"/>
                </a:lnTo>
                <a:lnTo>
                  <a:pt x="625250" y="789166"/>
                </a:lnTo>
                <a:lnTo>
                  <a:pt x="694955" y="749161"/>
                </a:lnTo>
                <a:lnTo>
                  <a:pt x="696857" y="748113"/>
                </a:lnTo>
                <a:lnTo>
                  <a:pt x="697523" y="748113"/>
                </a:lnTo>
                <a:lnTo>
                  <a:pt x="697523" y="748113"/>
                </a:lnTo>
                <a:cubicBezTo>
                  <a:pt x="708373" y="739436"/>
                  <a:pt x="714136" y="725863"/>
                  <a:pt x="712833" y="712013"/>
                </a:cubicBezTo>
                <a:lnTo>
                  <a:pt x="712833" y="426263"/>
                </a:lnTo>
                <a:cubicBezTo>
                  <a:pt x="710874" y="385631"/>
                  <a:pt x="689592" y="348402"/>
                  <a:pt x="655586" y="3261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3602;p38"/>
          <p:cNvSpPr/>
          <p:nvPr/>
        </p:nvSpPr>
        <p:spPr>
          <a:xfrm>
            <a:off x="7201485" y="1030668"/>
            <a:ext cx="334702" cy="378898"/>
          </a:xfrm>
          <a:custGeom>
            <a:avLst/>
            <a:gdLst/>
            <a:ahLst/>
            <a:cxnLst/>
            <a:rect l="l" t="t" r="r" b="b"/>
            <a:pathLst>
              <a:path w="665000" h="752811" extrusionOk="0">
                <a:moveTo>
                  <a:pt x="607848" y="326342"/>
                </a:moveTo>
                <a:lnTo>
                  <a:pt x="57057" y="7826"/>
                </a:lnTo>
                <a:cubicBezTo>
                  <a:pt x="25485" y="-10462"/>
                  <a:pt x="0" y="4397"/>
                  <a:pt x="0" y="40973"/>
                </a:cubicBezTo>
                <a:lnTo>
                  <a:pt x="0" y="326723"/>
                </a:lnTo>
                <a:cubicBezTo>
                  <a:pt x="2149" y="367046"/>
                  <a:pt x="23336" y="403936"/>
                  <a:pt x="57057" y="426069"/>
                </a:cubicBezTo>
                <a:lnTo>
                  <a:pt x="228799" y="534464"/>
                </a:lnTo>
                <a:lnTo>
                  <a:pt x="294700" y="685625"/>
                </a:lnTo>
                <a:lnTo>
                  <a:pt x="359555" y="610092"/>
                </a:lnTo>
                <a:lnTo>
                  <a:pt x="607943" y="744966"/>
                </a:lnTo>
                <a:cubicBezTo>
                  <a:pt x="639610" y="763254"/>
                  <a:pt x="665000" y="748490"/>
                  <a:pt x="665000" y="711914"/>
                </a:cubicBezTo>
                <a:lnTo>
                  <a:pt x="665000" y="426164"/>
                </a:lnTo>
                <a:cubicBezTo>
                  <a:pt x="662994" y="385648"/>
                  <a:pt x="641749" y="348541"/>
                  <a:pt x="607848" y="3263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3606;p38"/>
          <p:cNvSpPr/>
          <p:nvPr/>
        </p:nvSpPr>
        <p:spPr>
          <a:xfrm>
            <a:off x="6343281" y="2140112"/>
            <a:ext cx="109174" cy="145621"/>
          </a:xfrm>
          <a:custGeom>
            <a:avLst/>
            <a:gdLst/>
            <a:ahLst/>
            <a:cxnLst/>
            <a:rect l="l" t="t" r="r" b="b"/>
            <a:pathLst>
              <a:path w="216911" h="289327" extrusionOk="0">
                <a:moveTo>
                  <a:pt x="216912" y="195983"/>
                </a:moveTo>
                <a:cubicBezTo>
                  <a:pt x="216912" y="129308"/>
                  <a:pt x="170030" y="47678"/>
                  <a:pt x="112307" y="14246"/>
                </a:cubicBezTo>
                <a:cubicBezTo>
                  <a:pt x="81496" y="-3566"/>
                  <a:pt x="53919" y="-4042"/>
                  <a:pt x="34805" y="9293"/>
                </a:cubicBezTo>
                <a:lnTo>
                  <a:pt x="0" y="29009"/>
                </a:lnTo>
                <a:lnTo>
                  <a:pt x="14835" y="34915"/>
                </a:lnTo>
                <a:cubicBezTo>
                  <a:pt x="9738" y="47589"/>
                  <a:pt x="7246" y="61163"/>
                  <a:pt x="7512" y="74825"/>
                </a:cubicBezTo>
                <a:cubicBezTo>
                  <a:pt x="7512" y="141500"/>
                  <a:pt x="54394" y="223034"/>
                  <a:pt x="112117" y="256562"/>
                </a:cubicBezTo>
                <a:cubicBezTo>
                  <a:pt x="121018" y="261857"/>
                  <a:pt x="130623" y="265858"/>
                  <a:pt x="140645" y="268468"/>
                </a:cubicBezTo>
                <a:lnTo>
                  <a:pt x="140645" y="289328"/>
                </a:lnTo>
                <a:lnTo>
                  <a:pt x="185530" y="263991"/>
                </a:lnTo>
                <a:lnTo>
                  <a:pt x="185530" y="263991"/>
                </a:lnTo>
                <a:lnTo>
                  <a:pt x="185530" y="263991"/>
                </a:lnTo>
                <a:cubicBezTo>
                  <a:pt x="205310" y="252656"/>
                  <a:pt x="216912" y="229225"/>
                  <a:pt x="216912" y="195983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3607;p38"/>
          <p:cNvSpPr/>
          <p:nvPr/>
        </p:nvSpPr>
        <p:spPr>
          <a:xfrm rot="19798236">
            <a:off x="6337364" y="2144787"/>
            <a:ext cx="85980" cy="149249"/>
          </a:xfrm>
          <a:custGeom>
            <a:avLst/>
            <a:gdLst/>
            <a:ahLst/>
            <a:cxnLst/>
            <a:rect l="l" t="t" r="r" b="b"/>
            <a:pathLst>
              <a:path w="170980" h="296798" extrusionOk="0">
                <a:moveTo>
                  <a:pt x="170981" y="148399"/>
                </a:moveTo>
                <a:cubicBezTo>
                  <a:pt x="170981" y="230358"/>
                  <a:pt x="132706" y="296799"/>
                  <a:pt x="85491" y="296799"/>
                </a:cubicBezTo>
                <a:cubicBezTo>
                  <a:pt x="38276" y="296799"/>
                  <a:pt x="0" y="230358"/>
                  <a:pt x="0" y="148399"/>
                </a:cubicBezTo>
                <a:cubicBezTo>
                  <a:pt x="0" y="66441"/>
                  <a:pt x="38276" y="0"/>
                  <a:pt x="85491" y="0"/>
                </a:cubicBezTo>
                <a:cubicBezTo>
                  <a:pt x="132706" y="0"/>
                  <a:pt x="170981" y="66441"/>
                  <a:pt x="170981" y="148399"/>
                </a:cubicBezTo>
                <a:close/>
              </a:path>
            </a:pathLst>
          </a:custGeom>
          <a:solidFill>
            <a:srgbClr val="F9CB0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3608;p38"/>
          <p:cNvSpPr/>
          <p:nvPr/>
        </p:nvSpPr>
        <p:spPr>
          <a:xfrm rot="19798236">
            <a:off x="6353458" y="2183104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3609;p38"/>
          <p:cNvSpPr/>
          <p:nvPr/>
        </p:nvSpPr>
        <p:spPr>
          <a:xfrm rot="19798236">
            <a:off x="6394336" y="2206688"/>
            <a:ext cx="12242" cy="21266"/>
          </a:xfrm>
          <a:custGeom>
            <a:avLst/>
            <a:gdLst/>
            <a:ahLst/>
            <a:cxnLst/>
            <a:rect l="l" t="t" r="r" b="b"/>
            <a:pathLst>
              <a:path w="24344" h="42290" extrusionOk="0">
                <a:moveTo>
                  <a:pt x="24344" y="21145"/>
                </a:moveTo>
                <a:cubicBezTo>
                  <a:pt x="24344" y="32824"/>
                  <a:pt x="18894" y="42291"/>
                  <a:pt x="12172" y="42291"/>
                </a:cubicBezTo>
                <a:cubicBezTo>
                  <a:pt x="5449" y="42291"/>
                  <a:pt x="0" y="32824"/>
                  <a:pt x="0" y="21145"/>
                </a:cubicBezTo>
                <a:cubicBezTo>
                  <a:pt x="0" y="9467"/>
                  <a:pt x="5450" y="0"/>
                  <a:pt x="12172" y="0"/>
                </a:cubicBezTo>
                <a:cubicBezTo>
                  <a:pt x="18895" y="0"/>
                  <a:pt x="24344" y="9467"/>
                  <a:pt x="24344" y="21145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3610;p38"/>
          <p:cNvSpPr/>
          <p:nvPr/>
        </p:nvSpPr>
        <p:spPr>
          <a:xfrm>
            <a:off x="6359602" y="2226288"/>
            <a:ext cx="42789" cy="29968"/>
          </a:xfrm>
          <a:custGeom>
            <a:avLst/>
            <a:gdLst/>
            <a:ahLst/>
            <a:cxnLst/>
            <a:rect l="l" t="t" r="r" b="b"/>
            <a:pathLst>
              <a:path w="85015" h="59542" extrusionOk="0">
                <a:moveTo>
                  <a:pt x="0" y="0"/>
                </a:moveTo>
                <a:cubicBezTo>
                  <a:pt x="0" y="0"/>
                  <a:pt x="13694" y="37528"/>
                  <a:pt x="41272" y="53435"/>
                </a:cubicBezTo>
                <a:cubicBezTo>
                  <a:pt x="68849" y="69342"/>
                  <a:pt x="85015" y="49149"/>
                  <a:pt x="85015" y="49149"/>
                </a:cubicBezTo>
                <a:close/>
              </a:path>
            </a:pathLst>
          </a:custGeom>
          <a:solidFill>
            <a:srgbClr val="CC8B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3611;p38"/>
          <p:cNvSpPr/>
          <p:nvPr/>
        </p:nvSpPr>
        <p:spPr>
          <a:xfrm>
            <a:off x="7965507" y="2843767"/>
            <a:ext cx="29770" cy="94059"/>
          </a:xfrm>
          <a:custGeom>
            <a:avLst/>
            <a:gdLst/>
            <a:ahLst/>
            <a:cxnLst/>
            <a:rect l="l" t="t" r="r" b="b"/>
            <a:pathLst>
              <a:path w="59149" h="186880" extrusionOk="0">
                <a:moveTo>
                  <a:pt x="0" y="152591"/>
                </a:moveTo>
                <a:lnTo>
                  <a:pt x="59149" y="186881"/>
                </a:lnTo>
                <a:lnTo>
                  <a:pt x="59149" y="34195"/>
                </a:lnTo>
                <a:lnTo>
                  <a:pt x="0" y="0"/>
                </a:lnTo>
                <a:lnTo>
                  <a:pt x="0" y="152591"/>
                </a:lnTo>
                <a:close/>
              </a:path>
            </a:pathLst>
          </a:custGeom>
          <a:solidFill>
            <a:srgbClr val="4399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3612;p38"/>
          <p:cNvSpPr/>
          <p:nvPr/>
        </p:nvSpPr>
        <p:spPr>
          <a:xfrm>
            <a:off x="7965507" y="2829864"/>
            <a:ext cx="55089" cy="31209"/>
          </a:xfrm>
          <a:custGeom>
            <a:avLst/>
            <a:gdLst/>
            <a:ahLst/>
            <a:cxnLst/>
            <a:rect l="l" t="t" r="r" b="b"/>
            <a:pathLst>
              <a:path w="109454" h="62007" extrusionOk="0">
                <a:moveTo>
                  <a:pt x="59149" y="62008"/>
                </a:moveTo>
                <a:lnTo>
                  <a:pt x="0" y="27718"/>
                </a:lnTo>
                <a:lnTo>
                  <a:pt x="47928" y="0"/>
                </a:lnTo>
                <a:lnTo>
                  <a:pt x="109455" y="34480"/>
                </a:lnTo>
                <a:lnTo>
                  <a:pt x="59149" y="62008"/>
                </a:lnTo>
                <a:close/>
              </a:path>
            </a:pathLst>
          </a:custGeom>
          <a:solidFill>
            <a:srgbClr val="70B6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3613;p38"/>
          <p:cNvSpPr/>
          <p:nvPr/>
        </p:nvSpPr>
        <p:spPr>
          <a:xfrm>
            <a:off x="8020310" y="2831174"/>
            <a:ext cx="88053" cy="142026"/>
          </a:xfrm>
          <a:custGeom>
            <a:avLst/>
            <a:gdLst/>
            <a:ahLst/>
            <a:cxnLst/>
            <a:rect l="l" t="t" r="r" b="b"/>
            <a:pathLst>
              <a:path w="174947" h="282184" extrusionOk="0">
                <a:moveTo>
                  <a:pt x="174880" y="168275"/>
                </a:moveTo>
                <a:cubicBezTo>
                  <a:pt x="174376" y="153645"/>
                  <a:pt x="166502" y="140272"/>
                  <a:pt x="153959" y="132747"/>
                </a:cubicBezTo>
                <a:lnTo>
                  <a:pt x="84635" y="92646"/>
                </a:lnTo>
                <a:lnTo>
                  <a:pt x="95666" y="40545"/>
                </a:lnTo>
                <a:lnTo>
                  <a:pt x="95666" y="36639"/>
                </a:lnTo>
                <a:cubicBezTo>
                  <a:pt x="95704" y="31096"/>
                  <a:pt x="94933" y="25581"/>
                  <a:pt x="93383" y="20256"/>
                </a:cubicBezTo>
                <a:cubicBezTo>
                  <a:pt x="91291" y="13398"/>
                  <a:pt x="83874" y="-2889"/>
                  <a:pt x="79119" y="445"/>
                </a:cubicBezTo>
                <a:lnTo>
                  <a:pt x="6562" y="42450"/>
                </a:lnTo>
                <a:cubicBezTo>
                  <a:pt x="2187" y="43688"/>
                  <a:pt x="0" y="48736"/>
                  <a:pt x="0" y="56356"/>
                </a:cubicBezTo>
                <a:lnTo>
                  <a:pt x="0" y="184087"/>
                </a:lnTo>
                <a:cubicBezTo>
                  <a:pt x="903" y="199546"/>
                  <a:pt x="9053" y="213671"/>
                  <a:pt x="21967" y="222187"/>
                </a:cubicBezTo>
                <a:lnTo>
                  <a:pt x="120961" y="279337"/>
                </a:lnTo>
                <a:cubicBezTo>
                  <a:pt x="129710" y="284385"/>
                  <a:pt x="137412" y="282480"/>
                  <a:pt x="140741" y="275527"/>
                </a:cubicBezTo>
                <a:lnTo>
                  <a:pt x="173739" y="204280"/>
                </a:lnTo>
                <a:cubicBezTo>
                  <a:pt x="174728" y="201632"/>
                  <a:pt x="175118" y="198803"/>
                  <a:pt x="174880" y="195993"/>
                </a:cubicBez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3614;p38"/>
          <p:cNvSpPr/>
          <p:nvPr/>
        </p:nvSpPr>
        <p:spPr>
          <a:xfrm>
            <a:off x="8071666" y="2950290"/>
            <a:ext cx="17565" cy="32024"/>
          </a:xfrm>
          <a:custGeom>
            <a:avLst/>
            <a:gdLst/>
            <a:ahLst/>
            <a:cxnLst/>
            <a:rect l="l" t="t" r="r" b="b"/>
            <a:pathLst>
              <a:path w="34899" h="63627" extrusionOk="0">
                <a:moveTo>
                  <a:pt x="0" y="63627"/>
                </a:moveTo>
                <a:lnTo>
                  <a:pt x="34900" y="43148"/>
                </a:lnTo>
                <a:lnTo>
                  <a:pt x="3138" y="0"/>
                </a:lnTo>
                <a:lnTo>
                  <a:pt x="0" y="63627"/>
                </a:lnTo>
                <a:close/>
              </a:path>
            </a:pathLst>
          </a:custGeom>
          <a:solidFill>
            <a:srgbClr val="FFCE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3615;p38"/>
          <p:cNvSpPr/>
          <p:nvPr/>
        </p:nvSpPr>
        <p:spPr>
          <a:xfrm>
            <a:off x="8003558" y="2840965"/>
            <a:ext cx="88053" cy="141858"/>
          </a:xfrm>
          <a:custGeom>
            <a:avLst/>
            <a:gdLst/>
            <a:ahLst/>
            <a:cxnLst/>
            <a:rect l="l" t="t" r="r" b="b"/>
            <a:pathLst>
              <a:path w="174947" h="281849" extrusionOk="0">
                <a:moveTo>
                  <a:pt x="174880" y="168254"/>
                </a:moveTo>
                <a:cubicBezTo>
                  <a:pt x="174319" y="153642"/>
                  <a:pt x="166464" y="140288"/>
                  <a:pt x="153959" y="132725"/>
                </a:cubicBezTo>
                <a:lnTo>
                  <a:pt x="84635" y="92720"/>
                </a:lnTo>
                <a:lnTo>
                  <a:pt x="95666" y="40523"/>
                </a:lnTo>
                <a:lnTo>
                  <a:pt x="95666" y="36713"/>
                </a:lnTo>
                <a:cubicBezTo>
                  <a:pt x="95704" y="31141"/>
                  <a:pt x="94933" y="25588"/>
                  <a:pt x="93383" y="20235"/>
                </a:cubicBezTo>
                <a:cubicBezTo>
                  <a:pt x="91291" y="13377"/>
                  <a:pt x="83874" y="-2815"/>
                  <a:pt x="79119" y="423"/>
                </a:cubicBezTo>
                <a:lnTo>
                  <a:pt x="6562" y="42429"/>
                </a:lnTo>
                <a:cubicBezTo>
                  <a:pt x="2187" y="43667"/>
                  <a:pt x="0" y="48810"/>
                  <a:pt x="0" y="56430"/>
                </a:cubicBezTo>
                <a:lnTo>
                  <a:pt x="0" y="183684"/>
                </a:lnTo>
                <a:cubicBezTo>
                  <a:pt x="875" y="199153"/>
                  <a:pt x="9025" y="213288"/>
                  <a:pt x="21967" y="221784"/>
                </a:cubicBezTo>
                <a:lnTo>
                  <a:pt x="120961" y="278934"/>
                </a:lnTo>
                <a:cubicBezTo>
                  <a:pt x="129710" y="284078"/>
                  <a:pt x="137412" y="282173"/>
                  <a:pt x="140741" y="275124"/>
                </a:cubicBezTo>
                <a:lnTo>
                  <a:pt x="173739" y="203877"/>
                </a:lnTo>
                <a:cubicBezTo>
                  <a:pt x="174728" y="201229"/>
                  <a:pt x="175118" y="198400"/>
                  <a:pt x="174880" y="195590"/>
                </a:cubicBezTo>
                <a:close/>
              </a:path>
            </a:pathLst>
          </a:custGeom>
          <a:solidFill>
            <a:srgbClr val="EFBD9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25" y="1383273"/>
            <a:ext cx="3543473" cy="2257457"/>
          </a:xfrm>
          <a:prstGeom prst="rect">
            <a:avLst/>
          </a:prstGeom>
        </p:spPr>
      </p:pic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smtClean="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Master Page Admin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lt1"/>
                </a:solidFill>
              </a:rPr>
              <a:t>Display all master data, and block user / merchant feature.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mtClean="0"/>
              <a:t>Documentation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1223150"/>
            <a:ext cx="3848100" cy="18629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/>
            <a:r>
              <a:rPr lang="en-US" smtClean="0"/>
              <a:t>SRS Document</a:t>
            </a:r>
          </a:p>
          <a:p>
            <a:pPr marL="342900"/>
            <a:r>
              <a:rPr lang="en-US" smtClean="0"/>
              <a:t>ERD</a:t>
            </a:r>
          </a:p>
          <a:p>
            <a:pPr marL="342900"/>
            <a:r>
              <a:rPr lang="en-US" smtClean="0"/>
              <a:t>API Specs</a:t>
            </a:r>
          </a:p>
          <a:p>
            <a:pPr marL="342900"/>
            <a:r>
              <a:rPr lang="en-US" smtClean="0"/>
              <a:t>Mockup</a:t>
            </a:r>
            <a:endParaRPr/>
          </a:p>
        </p:txBody>
      </p:sp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08" name="Google Shape;3603;p38"/>
          <p:cNvSpPr/>
          <p:nvPr/>
        </p:nvSpPr>
        <p:spPr>
          <a:xfrm rot="19798236">
            <a:off x="3502892" y="2354710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5" y="55912"/>
                </a:moveTo>
                <a:cubicBezTo>
                  <a:pt x="64475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5" y="25033"/>
                  <a:pt x="64475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3604;p38"/>
          <p:cNvSpPr/>
          <p:nvPr/>
        </p:nvSpPr>
        <p:spPr>
          <a:xfrm rot="19809977">
            <a:off x="3591969" y="2403026"/>
            <a:ext cx="32563" cy="56478"/>
          </a:xfrm>
          <a:custGeom>
            <a:avLst/>
            <a:gdLst/>
            <a:ahLst/>
            <a:cxnLst/>
            <a:rect l="l" t="t" r="r" b="b"/>
            <a:pathLst>
              <a:path w="64696" h="112208" extrusionOk="0">
                <a:moveTo>
                  <a:pt x="64698" y="56104"/>
                </a:moveTo>
                <a:cubicBezTo>
                  <a:pt x="64698" y="87090"/>
                  <a:pt x="50215" y="112209"/>
                  <a:pt x="32350" y="112209"/>
                </a:cubicBezTo>
                <a:cubicBezTo>
                  <a:pt x="14484" y="112209"/>
                  <a:pt x="1" y="87090"/>
                  <a:pt x="1" y="56104"/>
                </a:cubicBezTo>
                <a:cubicBezTo>
                  <a:pt x="1" y="25119"/>
                  <a:pt x="14484" y="0"/>
                  <a:pt x="32350" y="0"/>
                </a:cubicBezTo>
                <a:cubicBezTo>
                  <a:pt x="50215" y="0"/>
                  <a:pt x="64698" y="25119"/>
                  <a:pt x="64698" y="56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3605;p38"/>
          <p:cNvSpPr/>
          <p:nvPr/>
        </p:nvSpPr>
        <p:spPr>
          <a:xfrm rot="19798236">
            <a:off x="3667336" y="2449857"/>
            <a:ext cx="32422" cy="56232"/>
          </a:xfrm>
          <a:custGeom>
            <a:avLst/>
            <a:gdLst/>
            <a:ahLst/>
            <a:cxnLst/>
            <a:rect l="l" t="t" r="r" b="b"/>
            <a:pathLst>
              <a:path w="64474" h="111823" extrusionOk="0">
                <a:moveTo>
                  <a:pt x="64474" y="55912"/>
                </a:moveTo>
                <a:cubicBezTo>
                  <a:pt x="64474" y="86791"/>
                  <a:pt x="50041" y="111823"/>
                  <a:pt x="32237" y="111823"/>
                </a:cubicBezTo>
                <a:cubicBezTo>
                  <a:pt x="14433" y="111823"/>
                  <a:pt x="0" y="86791"/>
                  <a:pt x="0" y="55912"/>
                </a:cubicBezTo>
                <a:cubicBezTo>
                  <a:pt x="0" y="25033"/>
                  <a:pt x="14433" y="0"/>
                  <a:pt x="32237" y="0"/>
                </a:cubicBezTo>
                <a:cubicBezTo>
                  <a:pt x="50041" y="0"/>
                  <a:pt x="64474" y="25033"/>
                  <a:pt x="64474" y="55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006;p21"/>
          <p:cNvSpPr txBox="1">
            <a:spLocks/>
          </p:cNvSpPr>
          <p:nvPr/>
        </p:nvSpPr>
        <p:spPr>
          <a:xfrm>
            <a:off x="4925701" y="681800"/>
            <a:ext cx="36672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3200" smtClean="0"/>
              <a:t>List of Used Technology</a:t>
            </a:r>
            <a:endParaRPr lang="en-US" sz="3200"/>
          </a:p>
        </p:txBody>
      </p:sp>
      <p:sp>
        <p:nvSpPr>
          <p:cNvPr id="154" name="Google Shape;1007;p21"/>
          <p:cNvSpPr txBox="1">
            <a:spLocks/>
          </p:cNvSpPr>
          <p:nvPr/>
        </p:nvSpPr>
        <p:spPr>
          <a:xfrm>
            <a:off x="4925701" y="1578952"/>
            <a:ext cx="3848100" cy="320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342900"/>
            <a:r>
              <a:rPr lang="en-US" smtClean="0"/>
              <a:t>JQuery</a:t>
            </a:r>
          </a:p>
          <a:p>
            <a:pPr marL="342900"/>
            <a:r>
              <a:rPr lang="en-US" smtClean="0"/>
              <a:t>Axios</a:t>
            </a:r>
          </a:p>
          <a:p>
            <a:pPr marL="342900"/>
            <a:r>
              <a:rPr lang="en-US" smtClean="0"/>
              <a:t>Page.js</a:t>
            </a:r>
          </a:p>
          <a:p>
            <a:pPr marL="342900"/>
            <a:r>
              <a:rPr lang="en-US" smtClean="0"/>
              <a:t>PDF.js</a:t>
            </a:r>
          </a:p>
          <a:p>
            <a:pPr marL="342900"/>
            <a:r>
              <a:rPr lang="en-US" smtClean="0"/>
              <a:t>Lodash</a:t>
            </a:r>
          </a:p>
          <a:p>
            <a:pPr marL="342900"/>
            <a:r>
              <a:rPr lang="en-US" smtClean="0"/>
              <a:t>Java Spring Boot</a:t>
            </a:r>
          </a:p>
          <a:p>
            <a:pPr marL="342900"/>
            <a:r>
              <a:rPr lang="en-US" smtClean="0"/>
              <a:t>Sonar Qube</a:t>
            </a:r>
          </a:p>
        </p:txBody>
      </p:sp>
    </p:spTree>
    <p:extLst>
      <p:ext uri="{BB962C8B-B14F-4D97-AF65-F5344CB8AC3E}">
        <p14:creationId xmlns:p14="http://schemas.microsoft.com/office/powerpoint/2010/main" val="183489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9" y="991338"/>
            <a:ext cx="3254602" cy="302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8014" y="2198882"/>
            <a:ext cx="4676700" cy="6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Why?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4498" y="2948058"/>
            <a:ext cx="3943768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E-book rather than printout book?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66" y="1160103"/>
            <a:ext cx="3923677" cy="31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0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799" y="648143"/>
            <a:ext cx="5519791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13,407,393,220 trees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290314"/>
            <a:ext cx="2961042" cy="430306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smtClean="0">
                <a:solidFill>
                  <a:schemeClr val="bg1"/>
                </a:solidFill>
              </a:rPr>
              <a:t>are needed to produce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855221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2020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1898144" y="4518521"/>
            <a:ext cx="7013439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bg1"/>
                </a:solidFill>
              </a:rPr>
              <a:t>- Indonesian Pulp and Paper Association (APKI), </a:t>
            </a:r>
            <a:r>
              <a:rPr lang="en-US" sz="2400" b="1" smtClean="0">
                <a:solidFill>
                  <a:schemeClr val="bg1"/>
                </a:solidFill>
              </a:rPr>
              <a:t>2019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85064"/>
            <a:ext cx="4719064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490,000,000 tons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13257"/>
            <a:ext cx="2961042" cy="44775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bg1"/>
                </a:solidFill>
              </a:rPr>
              <a:t>o</a:t>
            </a:r>
            <a:r>
              <a:rPr lang="en" sz="2400" smtClean="0">
                <a:solidFill>
                  <a:schemeClr val="bg1"/>
                </a:solidFill>
              </a:rPr>
              <a:t>f paper estimated in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459767" y="1414854"/>
            <a:ext cx="6454739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1,350,000 tons of paper 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459768" y="2044325"/>
            <a:ext cx="4821150" cy="430306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mtClean="0">
                <a:solidFill>
                  <a:schemeClr val="bg1"/>
                </a:solidFill>
              </a:rPr>
              <a:t>polluting the Indonesian ecosystems</a:t>
            </a:r>
            <a:endParaRPr sz="2400">
              <a:solidFill>
                <a:schemeClr val="bg1"/>
              </a:solidFill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3347403" y="4471845"/>
            <a:ext cx="5530072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- </a:t>
            </a:r>
            <a:r>
              <a:rPr lang="en-US" sz="2400" b="1">
                <a:solidFill>
                  <a:schemeClr val="bg1"/>
                </a:solidFill>
              </a:rPr>
              <a:t>Sustainable Waste Indonesia (SWI</a:t>
            </a:r>
            <a:r>
              <a:rPr lang="en-US" sz="2400" b="1" smtClean="0">
                <a:solidFill>
                  <a:schemeClr val="bg1"/>
                </a:solidFill>
              </a:rPr>
              <a:t>), 2017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3378911" y="3025788"/>
            <a:ext cx="4719064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pc="300" smtClean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EVERYDAY</a:t>
            </a:r>
            <a:endParaRPr b="1" spc="30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5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7998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5400" indent="0">
              <a:buNone/>
            </a:pPr>
            <a:r>
              <a:rPr lang="en-US" smtClean="0"/>
              <a:t>Books </a:t>
            </a:r>
            <a:r>
              <a:rPr lang="en-US"/>
              <a:t>should cost less and they should be digital</a:t>
            </a:r>
            <a:r>
              <a:rPr lang="en-US" smtClean="0"/>
              <a:t>.</a:t>
            </a:r>
            <a:endParaRPr lang="en-US"/>
          </a:p>
          <a:p>
            <a:pPr marL="25400" indent="0">
              <a:buNone/>
            </a:pPr>
            <a:r>
              <a:rPr lang="en-US"/>
              <a:t>— </a:t>
            </a:r>
            <a:r>
              <a:rPr lang="en-US" b="1"/>
              <a:t>Walt Mossberg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8014" y="2198882"/>
            <a:ext cx="4676700" cy="6893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What?</a:t>
            </a:r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4498" y="2948058"/>
            <a:ext cx="3943768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Is the solution?</a:t>
            </a:r>
            <a:endParaRPr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744;p18"/>
          <p:cNvGrpSpPr/>
          <p:nvPr/>
        </p:nvGrpSpPr>
        <p:grpSpPr>
          <a:xfrm>
            <a:off x="5025915" y="675634"/>
            <a:ext cx="3428994" cy="3803332"/>
            <a:chOff x="2152750" y="190500"/>
            <a:chExt cx="4293756" cy="4762499"/>
          </a:xfrm>
        </p:grpSpPr>
        <p:sp>
          <p:nvSpPr>
            <p:cNvPr id="112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57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4897246" y="1320996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smtClean="0">
                <a:solidFill>
                  <a:schemeClr val="accent1"/>
                </a:solidFill>
              </a:rPr>
              <a:t>BOOKMART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4897246" y="2531015"/>
            <a:ext cx="3867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mtClean="0"/>
              <a:t>Digital Book Market that provides e-book around the world!</a:t>
            </a:r>
            <a:endParaRPr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55837" y="631984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4466;p39"/>
          <p:cNvGrpSpPr/>
          <p:nvPr/>
        </p:nvGrpSpPr>
        <p:grpSpPr>
          <a:xfrm>
            <a:off x="4946875" y="3138344"/>
            <a:ext cx="790405" cy="657551"/>
            <a:chOff x="1926350" y="995225"/>
            <a:chExt cx="428650" cy="3566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123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1" r="56913" b="15084"/>
          <a:stretch/>
        </p:blipFill>
        <p:spPr>
          <a:xfrm>
            <a:off x="7360711" y="2702188"/>
            <a:ext cx="1551300" cy="1710592"/>
          </a:xfrm>
          <a:prstGeom prst="rect">
            <a:avLst/>
          </a:prstGeom>
        </p:spPr>
      </p:pic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576431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Benefits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b="1" smtClean="0">
                <a:solidFill>
                  <a:schemeClr val="accent2"/>
                </a:solidFill>
              </a:rPr>
              <a:t>Read </a:t>
            </a:r>
            <a:r>
              <a:rPr lang="en-US" sz="1800" b="1">
                <a:solidFill>
                  <a:schemeClr val="accent2"/>
                </a:solidFill>
              </a:rPr>
              <a:t>your books o</a:t>
            </a:r>
            <a:r>
              <a:rPr lang="en-US" sz="1800" b="1" smtClean="0">
                <a:solidFill>
                  <a:schemeClr val="accent2"/>
                </a:solidFill>
              </a:rPr>
              <a:t>n any </a:t>
            </a:r>
            <a:r>
              <a:rPr lang="en-US" sz="1800" b="1">
                <a:solidFill>
                  <a:schemeClr val="accent2"/>
                </a:solidFill>
              </a:rPr>
              <a:t>device!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80699" y="1957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b="1" smtClean="0">
                <a:solidFill>
                  <a:schemeClr val="accent2"/>
                </a:solidFill>
              </a:rPr>
              <a:t>Read </a:t>
            </a:r>
            <a:r>
              <a:rPr lang="en-US" sz="1800" b="1">
                <a:solidFill>
                  <a:schemeClr val="accent2"/>
                </a:solidFill>
              </a:rPr>
              <a:t>book everytime, everywhere</a:t>
            </a:r>
            <a:endParaRPr sz="1800" b="1">
              <a:solidFill>
                <a:schemeClr val="accent2"/>
              </a:solidFill>
            </a:endParaRPr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smtClean="0">
                <a:solidFill>
                  <a:schemeClr val="accent2"/>
                </a:solidFill>
              </a:rPr>
              <a:t>Save </a:t>
            </a:r>
            <a:r>
              <a:rPr lang="en-US" sz="1800" b="1">
                <a:solidFill>
                  <a:schemeClr val="accent2"/>
                </a:solidFill>
              </a:rPr>
              <a:t>money and save our world!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" name="Google Shape;3203;p58"/>
          <p:cNvGrpSpPr/>
          <p:nvPr/>
        </p:nvGrpSpPr>
        <p:grpSpPr>
          <a:xfrm rot="618216">
            <a:off x="1933256" y="2765335"/>
            <a:ext cx="650134" cy="642474"/>
            <a:chOff x="7302646" y="1315923"/>
            <a:chExt cx="650134" cy="642474"/>
          </a:xfrm>
        </p:grpSpPr>
        <p:sp>
          <p:nvSpPr>
            <p:cNvPr id="100" name="Google Shape;3204;p58"/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205;p58"/>
            <p:cNvSpPr/>
            <p:nvPr/>
          </p:nvSpPr>
          <p:spPr>
            <a:xfrm>
              <a:off x="7379213" y="1315923"/>
              <a:ext cx="562862" cy="485654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206;p58"/>
            <p:cNvSpPr/>
            <p:nvPr/>
          </p:nvSpPr>
          <p:spPr>
            <a:xfrm>
              <a:off x="7302646" y="1407586"/>
              <a:ext cx="650134" cy="550811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216;p58"/>
          <p:cNvSpPr/>
          <p:nvPr/>
        </p:nvSpPr>
        <p:spPr>
          <a:xfrm>
            <a:off x="2245443" y="3557484"/>
            <a:ext cx="1908602" cy="455321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217;p58"/>
          <p:cNvSpPr/>
          <p:nvPr/>
        </p:nvSpPr>
        <p:spPr>
          <a:xfrm>
            <a:off x="4803073" y="3751689"/>
            <a:ext cx="1908610" cy="580906"/>
          </a:xfrm>
          <a:custGeom>
            <a:avLst/>
            <a:gdLst/>
            <a:ahLst/>
            <a:cxnLst/>
            <a:rect l="l" t="t" r="r" b="b"/>
            <a:pathLst>
              <a:path w="59551" h="18125" extrusionOk="0">
                <a:moveTo>
                  <a:pt x="59401" y="0"/>
                </a:moveTo>
                <a:cubicBezTo>
                  <a:pt x="58257" y="0"/>
                  <a:pt x="45342" y="3663"/>
                  <a:pt x="29658" y="8427"/>
                </a:cubicBezTo>
                <a:cubicBezTo>
                  <a:pt x="13251" y="13440"/>
                  <a:pt x="1" y="17768"/>
                  <a:pt x="68" y="18102"/>
                </a:cubicBezTo>
                <a:cubicBezTo>
                  <a:pt x="71" y="18117"/>
                  <a:pt x="100" y="18124"/>
                  <a:pt x="152" y="18124"/>
                </a:cubicBezTo>
                <a:cubicBezTo>
                  <a:pt x="1309" y="18124"/>
                  <a:pt x="14210" y="14461"/>
                  <a:pt x="29909" y="9681"/>
                </a:cubicBezTo>
                <a:cubicBezTo>
                  <a:pt x="46317" y="4685"/>
                  <a:pt x="59550" y="357"/>
                  <a:pt x="59483" y="23"/>
                </a:cubicBezTo>
                <a:cubicBezTo>
                  <a:pt x="59480" y="8"/>
                  <a:pt x="59453" y="0"/>
                  <a:pt x="594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218;p58"/>
          <p:cNvSpPr/>
          <p:nvPr/>
        </p:nvSpPr>
        <p:spPr>
          <a:xfrm>
            <a:off x="3655186" y="3213472"/>
            <a:ext cx="1668627" cy="1582219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246;p58"/>
          <p:cNvSpPr/>
          <p:nvPr/>
        </p:nvSpPr>
        <p:spPr>
          <a:xfrm>
            <a:off x="979647" y="3048992"/>
            <a:ext cx="1600873" cy="1534719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278;p58"/>
          <p:cNvSpPr/>
          <p:nvPr/>
        </p:nvSpPr>
        <p:spPr>
          <a:xfrm>
            <a:off x="6502778" y="3011267"/>
            <a:ext cx="1555434" cy="1534719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4555;p39"/>
          <p:cNvSpPr/>
          <p:nvPr/>
        </p:nvSpPr>
        <p:spPr>
          <a:xfrm>
            <a:off x="1440151" y="3289766"/>
            <a:ext cx="648196" cy="112301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0269" y="3589663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📖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9" name="Google Shape;4624;p39"/>
          <p:cNvSpPr/>
          <p:nvPr/>
        </p:nvSpPr>
        <p:spPr>
          <a:xfrm>
            <a:off x="3999970" y="3531561"/>
            <a:ext cx="945984" cy="946042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999;p20"/>
          <p:cNvSpPr txBox="1">
            <a:spLocks/>
          </p:cNvSpPr>
          <p:nvPr/>
        </p:nvSpPr>
        <p:spPr>
          <a:xfrm>
            <a:off x="3900500" y="3674762"/>
            <a:ext cx="1135679" cy="77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-US" sz="3200" b="1" smtClean="0">
                <a:solidFill>
                  <a:schemeClr val="accent2"/>
                </a:solidFill>
              </a:rPr>
              <a:t>24h</a:t>
            </a:r>
            <a:endParaRPr lang="en-US" sz="3200" b="1">
              <a:solidFill>
                <a:schemeClr val="accent2"/>
              </a:solidFill>
            </a:endParaRP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6" y="3220536"/>
            <a:ext cx="1160171" cy="11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7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363</Words>
  <Application>Microsoft Office PowerPoint</Application>
  <PresentationFormat>On-screen Show (16:9)</PresentationFormat>
  <Paragraphs>112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Barlow Light</vt:lpstr>
      <vt:lpstr>Century Gothic</vt:lpstr>
      <vt:lpstr>Calibri</vt:lpstr>
      <vt:lpstr>Barlow</vt:lpstr>
      <vt:lpstr>Raleway SemiBold</vt:lpstr>
      <vt:lpstr>Arial</vt:lpstr>
      <vt:lpstr>Raleway</vt:lpstr>
      <vt:lpstr>Barlow SemiBold</vt:lpstr>
      <vt:lpstr>Gaoler template</vt:lpstr>
      <vt:lpstr>Take a look. Read a book.</vt:lpstr>
      <vt:lpstr>PowerPoint Presentation</vt:lpstr>
      <vt:lpstr>Why?</vt:lpstr>
      <vt:lpstr>13,407,393,220 trees</vt:lpstr>
      <vt:lpstr>1,350,000 tons of paper </vt:lpstr>
      <vt:lpstr>PowerPoint Presentation</vt:lpstr>
      <vt:lpstr>What?</vt:lpstr>
      <vt:lpstr>BOOKMART</vt:lpstr>
      <vt:lpstr>Benefits</vt:lpstr>
      <vt:lpstr>How?</vt:lpstr>
      <vt:lpstr>User (Customer)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Merchant</vt:lpstr>
      <vt:lpstr>PowerPoint Presentation</vt:lpstr>
      <vt:lpstr>Admin</vt:lpstr>
      <vt:lpstr>PowerPoint Presentation</vt:lpstr>
      <vt:lpstr>Documentation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[DIGITAL BOOK MARKET]</dc:title>
  <dc:creator>hp</dc:creator>
  <cp:lastModifiedBy>Syntia Lai</cp:lastModifiedBy>
  <cp:revision>76</cp:revision>
  <dcterms:modified xsi:type="dcterms:W3CDTF">2020-01-17T19:19:37Z</dcterms:modified>
</cp:coreProperties>
</file>